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2"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4" name="Google Shape;4;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 name="Google Shape;5;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 name="Google Shape;6;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7" name="Google Shape;7;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n"/>
          <p:cNvSpPr txBox="1"/>
          <p:nvPr>
            <p:ph idx="4"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0"/>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8: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99" name="Google Shape;199;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00" name="Google Shape;200;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 name="Google Shape;201;p8: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9: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08" name="Google Shape;208;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09" name="Google Shape;209;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p9: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0: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17" name="Google Shape;217;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18" name="Google Shape;218;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10: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3: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40" name="Google Shape;24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41" name="Google Shape;241;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p13: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4: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49" name="Google Shape;249;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50" name="Google Shape;250;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p14: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5: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58" name="Google Shape;258;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59" name="Google Shape;259;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0" name="Google Shape;260;p15: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6: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67" name="Google Shape;267;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68" name="Google Shape;268;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16: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7: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76" name="Google Shape;276;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77" name="Google Shape;277;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8" name="Google Shape;278;p17: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2: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23" name="Google Shape;12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24" name="Google Shape;124;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p2: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8: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sz="1400"/>
          </a:p>
        </p:txBody>
      </p:sp>
      <p:sp>
        <p:nvSpPr>
          <p:cNvPr id="285" name="Google Shape;285;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86" name="Google Shape;286;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18: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sz="14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f149c1b3e9_0_76: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96" name="Google Shape;296;g3f149c1b3e9_0_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97" name="Google Shape;297;g3f149c1b3e9_0_7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 name="Google Shape;298;g3f149c1b3e9_0_76: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0: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305" name="Google Shape;305;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306" name="Google Shape;306;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7" name="Google Shape;307;p20: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4: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314" name="Google Shape;314;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315" name="Google Shape;315;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24: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33" name="Google Shape;133;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34" name="Google Shape;134;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 name="Google Shape;135;p3: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0"/>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5: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52" name="Google Shape;152;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53" name="Google Shape;153;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p5: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6: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61" name="Google Shape;16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62" name="Google Shape;162;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p6: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f149c1b3e9_0_39: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70" name="Google Shape;170;g3f149c1b3e9_0_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
            <a:headEnd len="sm" w="sm" type="none"/>
            <a:tailEnd len="sm" w="sm" type="none"/>
          </a:ln>
        </p:spPr>
      </p:sp>
      <p:sp>
        <p:nvSpPr>
          <p:cNvPr id="171" name="Google Shape;171;g3f149c1b3e9_0_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 name="Google Shape;172;g3f149c1b3e9_0_39: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f149c1b3e9_0_69: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79" name="Google Shape;179;g3f149c1b3e9_0_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80" name="Google Shape;180;g3f149c1b3e9_0_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 name="Google Shape;181;g3f149c1b3e9_0_69: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149c1b3e9_0_6: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87" name="Google Shape;187;g3f149c1b3e9_0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
            <a:headEnd len="sm" w="sm" type="none"/>
            <a:tailEnd len="sm" w="sm" type="none"/>
          </a:ln>
        </p:spPr>
      </p:sp>
      <p:sp>
        <p:nvSpPr>
          <p:cNvPr id="188" name="Google Shape;188;g3f149c1b3e9_0_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g3f149c1b3e9_0_6: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 name="Shape 16"/>
        <p:cNvGrpSpPr/>
        <p:nvPr/>
      </p:nvGrpSpPr>
      <p:grpSpPr>
        <a:xfrm>
          <a:off x="0" y="0"/>
          <a:ext cx="0" cy="0"/>
          <a:chOff x="0" y="0"/>
          <a:chExt cx="0" cy="0"/>
        </a:xfrm>
      </p:grpSpPr>
      <p:sp>
        <p:nvSpPr>
          <p:cNvPr id="17" name="Google Shape;17;p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 name="Shape 72"/>
        <p:cNvGrpSpPr/>
        <p:nvPr/>
      </p:nvGrpSpPr>
      <p:grpSpPr>
        <a:xfrm>
          <a:off x="0" y="0"/>
          <a:ext cx="0" cy="0"/>
          <a:chOff x="0" y="0"/>
          <a:chExt cx="0" cy="0"/>
        </a:xfrm>
      </p:grpSpPr>
      <p:sp>
        <p:nvSpPr>
          <p:cNvPr id="73" name="Google Shape;73;p1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4" name="Google Shape;74;p1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Font typeface="Arial"/>
              <a:buChar char="•"/>
              <a:defRPr sz="2800"/>
            </a:lvl1pPr>
            <a:lvl2pPr indent="-381000" lvl="1" marL="914400" algn="l">
              <a:lnSpc>
                <a:spcPct val="100000"/>
              </a:lnSpc>
              <a:spcBef>
                <a:spcPts val="480"/>
              </a:spcBef>
              <a:spcAft>
                <a:spcPts val="0"/>
              </a:spcAft>
              <a:buClr>
                <a:schemeClr val="dk1"/>
              </a:buClr>
              <a:buSzPts val="2400"/>
              <a:buFont typeface="Arial"/>
              <a:buChar char="–"/>
              <a:defRPr sz="2400"/>
            </a:lvl2pPr>
            <a:lvl3pPr indent="-355600" lvl="2" marL="1371600" algn="l">
              <a:lnSpc>
                <a:spcPct val="100000"/>
              </a:lnSpc>
              <a:spcBef>
                <a:spcPts val="400"/>
              </a:spcBef>
              <a:spcAft>
                <a:spcPts val="0"/>
              </a:spcAft>
              <a:buClr>
                <a:schemeClr val="dk1"/>
              </a:buClr>
              <a:buSzPts val="2000"/>
              <a:buFont typeface="Arial"/>
              <a:buChar char="•"/>
              <a:defRPr sz="2000"/>
            </a:lvl3pPr>
            <a:lvl4pPr indent="-342900" lvl="3" marL="1828800" algn="l">
              <a:lnSpc>
                <a:spcPct val="100000"/>
              </a:lnSpc>
              <a:spcBef>
                <a:spcPts val="360"/>
              </a:spcBef>
              <a:spcAft>
                <a:spcPts val="0"/>
              </a:spcAft>
              <a:buClr>
                <a:schemeClr val="dk1"/>
              </a:buClr>
              <a:buSzPts val="1800"/>
              <a:buFont typeface="Arial"/>
              <a:buChar char="–"/>
              <a:defRPr sz="1800"/>
            </a:lvl4pPr>
            <a:lvl5pPr indent="-342900" lvl="4" marL="2286000" algn="l">
              <a:lnSpc>
                <a:spcPct val="100000"/>
              </a:lnSpc>
              <a:spcBef>
                <a:spcPts val="360"/>
              </a:spcBef>
              <a:spcAft>
                <a:spcPts val="0"/>
              </a:spcAft>
              <a:buClr>
                <a:schemeClr val="dk1"/>
              </a:buClr>
              <a:buSzPts val="1800"/>
              <a:buFont typeface="Arial"/>
              <a:buChar char="»"/>
              <a:defRPr sz="1800"/>
            </a:lvl5pPr>
            <a:lvl6pPr indent="-342900" lvl="5" marL="2743200" algn="l">
              <a:lnSpc>
                <a:spcPct val="100000"/>
              </a:lnSpc>
              <a:spcBef>
                <a:spcPts val="360"/>
              </a:spcBef>
              <a:spcAft>
                <a:spcPts val="0"/>
              </a:spcAft>
              <a:buClr>
                <a:schemeClr val="dk1"/>
              </a:buClr>
              <a:buSzPts val="1800"/>
              <a:buFont typeface="Arial"/>
              <a:buChar char="»"/>
              <a:defRPr sz="1800"/>
            </a:lvl6pPr>
            <a:lvl7pPr indent="-342900" lvl="6" marL="3200400" algn="l">
              <a:lnSpc>
                <a:spcPct val="100000"/>
              </a:lnSpc>
              <a:spcBef>
                <a:spcPts val="360"/>
              </a:spcBef>
              <a:spcAft>
                <a:spcPts val="0"/>
              </a:spcAft>
              <a:buClr>
                <a:schemeClr val="dk1"/>
              </a:buClr>
              <a:buSzPts val="1800"/>
              <a:buFont typeface="Arial"/>
              <a:buChar char="»"/>
              <a:defRPr sz="1800"/>
            </a:lvl7pPr>
            <a:lvl8pPr indent="-342900" lvl="7" marL="3657600" algn="l">
              <a:lnSpc>
                <a:spcPct val="100000"/>
              </a:lnSpc>
              <a:spcBef>
                <a:spcPts val="360"/>
              </a:spcBef>
              <a:spcAft>
                <a:spcPts val="0"/>
              </a:spcAft>
              <a:buClr>
                <a:schemeClr val="dk1"/>
              </a:buClr>
              <a:buSzPts val="1800"/>
              <a:buFont typeface="Arial"/>
              <a:buChar char="»"/>
              <a:defRPr sz="1800"/>
            </a:lvl8pPr>
            <a:lvl9pPr indent="-342900" lvl="8" marL="4114800" algn="l">
              <a:lnSpc>
                <a:spcPct val="100000"/>
              </a:lnSpc>
              <a:spcBef>
                <a:spcPts val="360"/>
              </a:spcBef>
              <a:spcAft>
                <a:spcPts val="0"/>
              </a:spcAft>
              <a:buClr>
                <a:schemeClr val="dk1"/>
              </a:buClr>
              <a:buSzPts val="1800"/>
              <a:buFont typeface="Arial"/>
              <a:buChar char="»"/>
              <a:defRPr sz="1800"/>
            </a:lvl9pPr>
          </a:lstStyle>
          <a:p/>
        </p:txBody>
      </p:sp>
      <p:sp>
        <p:nvSpPr>
          <p:cNvPr id="75" name="Google Shape;75;p1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Font typeface="Arial"/>
              <a:buChar char="•"/>
              <a:defRPr sz="2800"/>
            </a:lvl1pPr>
            <a:lvl2pPr indent="-381000" lvl="1" marL="914400" algn="l">
              <a:lnSpc>
                <a:spcPct val="100000"/>
              </a:lnSpc>
              <a:spcBef>
                <a:spcPts val="480"/>
              </a:spcBef>
              <a:spcAft>
                <a:spcPts val="0"/>
              </a:spcAft>
              <a:buClr>
                <a:schemeClr val="dk1"/>
              </a:buClr>
              <a:buSzPts val="2400"/>
              <a:buFont typeface="Arial"/>
              <a:buChar char="–"/>
              <a:defRPr sz="2400"/>
            </a:lvl2pPr>
            <a:lvl3pPr indent="-355600" lvl="2" marL="1371600" algn="l">
              <a:lnSpc>
                <a:spcPct val="100000"/>
              </a:lnSpc>
              <a:spcBef>
                <a:spcPts val="400"/>
              </a:spcBef>
              <a:spcAft>
                <a:spcPts val="0"/>
              </a:spcAft>
              <a:buClr>
                <a:schemeClr val="dk1"/>
              </a:buClr>
              <a:buSzPts val="2000"/>
              <a:buFont typeface="Arial"/>
              <a:buChar char="•"/>
              <a:defRPr sz="2000"/>
            </a:lvl3pPr>
            <a:lvl4pPr indent="-342900" lvl="3" marL="1828800" algn="l">
              <a:lnSpc>
                <a:spcPct val="100000"/>
              </a:lnSpc>
              <a:spcBef>
                <a:spcPts val="360"/>
              </a:spcBef>
              <a:spcAft>
                <a:spcPts val="0"/>
              </a:spcAft>
              <a:buClr>
                <a:schemeClr val="dk1"/>
              </a:buClr>
              <a:buSzPts val="1800"/>
              <a:buFont typeface="Arial"/>
              <a:buChar char="–"/>
              <a:defRPr sz="1800"/>
            </a:lvl4pPr>
            <a:lvl5pPr indent="-342900" lvl="4" marL="2286000" algn="l">
              <a:lnSpc>
                <a:spcPct val="100000"/>
              </a:lnSpc>
              <a:spcBef>
                <a:spcPts val="360"/>
              </a:spcBef>
              <a:spcAft>
                <a:spcPts val="0"/>
              </a:spcAft>
              <a:buClr>
                <a:schemeClr val="dk1"/>
              </a:buClr>
              <a:buSzPts val="1800"/>
              <a:buFont typeface="Arial"/>
              <a:buChar char="»"/>
              <a:defRPr sz="1800"/>
            </a:lvl5pPr>
            <a:lvl6pPr indent="-342900" lvl="5" marL="2743200" algn="l">
              <a:lnSpc>
                <a:spcPct val="100000"/>
              </a:lnSpc>
              <a:spcBef>
                <a:spcPts val="360"/>
              </a:spcBef>
              <a:spcAft>
                <a:spcPts val="0"/>
              </a:spcAft>
              <a:buClr>
                <a:schemeClr val="dk1"/>
              </a:buClr>
              <a:buSzPts val="1800"/>
              <a:buFont typeface="Arial"/>
              <a:buChar char="»"/>
              <a:defRPr sz="1800"/>
            </a:lvl6pPr>
            <a:lvl7pPr indent="-342900" lvl="6" marL="3200400" algn="l">
              <a:lnSpc>
                <a:spcPct val="100000"/>
              </a:lnSpc>
              <a:spcBef>
                <a:spcPts val="360"/>
              </a:spcBef>
              <a:spcAft>
                <a:spcPts val="0"/>
              </a:spcAft>
              <a:buClr>
                <a:schemeClr val="dk1"/>
              </a:buClr>
              <a:buSzPts val="1800"/>
              <a:buFont typeface="Arial"/>
              <a:buChar char="»"/>
              <a:defRPr sz="1800"/>
            </a:lvl7pPr>
            <a:lvl8pPr indent="-342900" lvl="7" marL="3657600" algn="l">
              <a:lnSpc>
                <a:spcPct val="100000"/>
              </a:lnSpc>
              <a:spcBef>
                <a:spcPts val="360"/>
              </a:spcBef>
              <a:spcAft>
                <a:spcPts val="0"/>
              </a:spcAft>
              <a:buClr>
                <a:schemeClr val="dk1"/>
              </a:buClr>
              <a:buSzPts val="1800"/>
              <a:buFont typeface="Arial"/>
              <a:buChar char="»"/>
              <a:defRPr sz="1800"/>
            </a:lvl8pPr>
            <a:lvl9pPr indent="-342900" lvl="8" marL="4114800" algn="l">
              <a:lnSpc>
                <a:spcPct val="100000"/>
              </a:lnSpc>
              <a:spcBef>
                <a:spcPts val="360"/>
              </a:spcBef>
              <a:spcAft>
                <a:spcPts val="0"/>
              </a:spcAft>
              <a:buClr>
                <a:schemeClr val="dk1"/>
              </a:buClr>
              <a:buSzPts val="1800"/>
              <a:buFont typeface="Arial"/>
              <a:buChar char="»"/>
              <a:defRPr sz="1800"/>
            </a:lvl9pPr>
          </a:lstStyle>
          <a:p/>
        </p:txBody>
      </p:sp>
      <p:sp>
        <p:nvSpPr>
          <p:cNvPr id="76" name="Google Shape;76;p1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 name="Shape 79"/>
        <p:cNvGrpSpPr/>
        <p:nvPr/>
      </p:nvGrpSpPr>
      <p:grpSpPr>
        <a:xfrm>
          <a:off x="0" y="0"/>
          <a:ext cx="0" cy="0"/>
          <a:chOff x="0" y="0"/>
          <a:chExt cx="0" cy="0"/>
        </a:xfrm>
      </p:grpSpPr>
      <p:sp>
        <p:nvSpPr>
          <p:cNvPr id="80" name="Google Shape;80;p1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1" sz="4000"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1" name="Google Shape;81;p1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sz="2000"/>
            </a:lvl1pPr>
            <a:lvl2pPr indent="-228600" lvl="1" marL="914400" algn="l">
              <a:lnSpc>
                <a:spcPct val="100000"/>
              </a:lnSpc>
              <a:spcBef>
                <a:spcPts val="360"/>
              </a:spcBef>
              <a:spcAft>
                <a:spcPts val="0"/>
              </a:spcAft>
              <a:buClr>
                <a:schemeClr val="dk1"/>
              </a:buClr>
              <a:buSzPts val="1800"/>
              <a:buFont typeface="Arial"/>
              <a:buNone/>
              <a:defRPr sz="1800"/>
            </a:lvl2pPr>
            <a:lvl3pPr indent="-228600" lvl="2" marL="1371600" algn="l">
              <a:lnSpc>
                <a:spcPct val="100000"/>
              </a:lnSpc>
              <a:spcBef>
                <a:spcPts val="320"/>
              </a:spcBef>
              <a:spcAft>
                <a:spcPts val="0"/>
              </a:spcAft>
              <a:buClr>
                <a:schemeClr val="dk1"/>
              </a:buClr>
              <a:buSzPts val="1600"/>
              <a:buFont typeface="Arial"/>
              <a:buNone/>
              <a:defRPr sz="1600"/>
            </a:lvl3pPr>
            <a:lvl4pPr indent="-228600" lvl="3" marL="1828800" algn="l">
              <a:lnSpc>
                <a:spcPct val="100000"/>
              </a:lnSpc>
              <a:spcBef>
                <a:spcPts val="280"/>
              </a:spcBef>
              <a:spcAft>
                <a:spcPts val="0"/>
              </a:spcAft>
              <a:buClr>
                <a:schemeClr val="dk1"/>
              </a:buClr>
              <a:buSzPts val="1400"/>
              <a:buFont typeface="Arial"/>
              <a:buNone/>
              <a:defRPr sz="1400"/>
            </a:lvl4pPr>
            <a:lvl5pPr indent="-228600" lvl="4" marL="2286000" algn="l">
              <a:lnSpc>
                <a:spcPct val="100000"/>
              </a:lnSpc>
              <a:spcBef>
                <a:spcPts val="280"/>
              </a:spcBef>
              <a:spcAft>
                <a:spcPts val="0"/>
              </a:spcAft>
              <a:buClr>
                <a:schemeClr val="dk1"/>
              </a:buClr>
              <a:buSzPts val="1400"/>
              <a:buFont typeface="Arial"/>
              <a:buNone/>
              <a:defRPr sz="1400"/>
            </a:lvl5pPr>
            <a:lvl6pPr indent="-228600" lvl="5" marL="2743200" algn="l">
              <a:lnSpc>
                <a:spcPct val="100000"/>
              </a:lnSpc>
              <a:spcBef>
                <a:spcPts val="280"/>
              </a:spcBef>
              <a:spcAft>
                <a:spcPts val="0"/>
              </a:spcAft>
              <a:buClr>
                <a:schemeClr val="dk1"/>
              </a:buClr>
              <a:buSzPts val="1400"/>
              <a:buFont typeface="Arial"/>
              <a:buNone/>
              <a:defRPr sz="1400"/>
            </a:lvl6pPr>
            <a:lvl7pPr indent="-228600" lvl="6" marL="3200400" algn="l">
              <a:lnSpc>
                <a:spcPct val="100000"/>
              </a:lnSpc>
              <a:spcBef>
                <a:spcPts val="280"/>
              </a:spcBef>
              <a:spcAft>
                <a:spcPts val="0"/>
              </a:spcAft>
              <a:buClr>
                <a:schemeClr val="dk1"/>
              </a:buClr>
              <a:buSzPts val="1400"/>
              <a:buFont typeface="Arial"/>
              <a:buNone/>
              <a:defRPr sz="1400"/>
            </a:lvl7pPr>
            <a:lvl8pPr indent="-228600" lvl="7" marL="3657600" algn="l">
              <a:lnSpc>
                <a:spcPct val="100000"/>
              </a:lnSpc>
              <a:spcBef>
                <a:spcPts val="280"/>
              </a:spcBef>
              <a:spcAft>
                <a:spcPts val="0"/>
              </a:spcAft>
              <a:buClr>
                <a:schemeClr val="dk1"/>
              </a:buClr>
              <a:buSzPts val="1400"/>
              <a:buFont typeface="Arial"/>
              <a:buNone/>
              <a:defRPr sz="1400"/>
            </a:lvl8pPr>
            <a:lvl9pPr indent="-228600" lvl="8" marL="4114800" algn="l">
              <a:lnSpc>
                <a:spcPct val="100000"/>
              </a:lnSpc>
              <a:spcBef>
                <a:spcPts val="280"/>
              </a:spcBef>
              <a:spcAft>
                <a:spcPts val="0"/>
              </a:spcAft>
              <a:buClr>
                <a:schemeClr val="dk1"/>
              </a:buClr>
              <a:buSzPts val="1400"/>
              <a:buFont typeface="Arial"/>
              <a:buNone/>
              <a:defRPr sz="1400"/>
            </a:lvl9pPr>
          </a:lstStyle>
          <a:p/>
        </p:txBody>
      </p:sp>
      <p:sp>
        <p:nvSpPr>
          <p:cNvPr id="82" name="Google Shape;82;p1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1" name="Shape 91"/>
        <p:cNvGrpSpPr/>
        <p:nvPr/>
      </p:nvGrpSpPr>
      <p:grpSpPr>
        <a:xfrm>
          <a:off x="0" y="0"/>
          <a:ext cx="0" cy="0"/>
          <a:chOff x="0" y="0"/>
          <a:chExt cx="0" cy="0"/>
        </a:xfrm>
      </p:grpSpPr>
      <p:sp>
        <p:nvSpPr>
          <p:cNvPr id="92" name="Google Shape;92;p1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95" name="Shape 95"/>
        <p:cNvGrpSpPr/>
        <p:nvPr/>
      </p:nvGrpSpPr>
      <p:grpSpPr>
        <a:xfrm>
          <a:off x="0" y="0"/>
          <a:ext cx="0" cy="0"/>
          <a:chOff x="0" y="0"/>
          <a:chExt cx="0" cy="0"/>
        </a:xfrm>
      </p:grpSpPr>
      <p:sp>
        <p:nvSpPr>
          <p:cNvPr id="96" name="Google Shape;96;p1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97" name="Google Shape;97;p15"/>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98" name="Google Shape;98;p1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1" name="Shape 101"/>
        <p:cNvGrpSpPr/>
        <p:nvPr/>
      </p:nvGrpSpPr>
      <p:grpSpPr>
        <a:xfrm>
          <a:off x="0" y="0"/>
          <a:ext cx="0" cy="0"/>
          <a:chOff x="0" y="0"/>
          <a:chExt cx="0" cy="0"/>
        </a:xfrm>
      </p:grpSpPr>
      <p:sp>
        <p:nvSpPr>
          <p:cNvPr id="102" name="Google Shape;102;p1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3" name="Google Shape;103;p1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04" name="Google Shape;104;p16"/>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6"/>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sp>
        <p:nvSpPr>
          <p:cNvPr id="21" name="Google Shape;21;p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 name="Google Shape;22;p3"/>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3" name="Google Shape;23;p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8" name="Google Shape;28;p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 name="Shape 31"/>
        <p:cNvGrpSpPr/>
        <p:nvPr/>
      </p:nvGrpSpPr>
      <p:grpSpPr>
        <a:xfrm>
          <a:off x="0" y="0"/>
          <a:ext cx="0" cy="0"/>
          <a:chOff x="0" y="0"/>
          <a:chExt cx="0" cy="0"/>
        </a:xfrm>
      </p:grpSpPr>
      <p:sp>
        <p:nvSpPr>
          <p:cNvPr id="32" name="Google Shape;32;p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3" name="Google Shape;33;p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640"/>
              </a:spcBef>
              <a:spcAft>
                <a:spcPts val="0"/>
              </a:spcAft>
              <a:buClr>
                <a:schemeClr val="dk1"/>
              </a:buClr>
              <a:buSzPts val="3200"/>
              <a:buFont typeface="Arial"/>
              <a:buNone/>
              <a:defRPr/>
            </a:lvl1pPr>
            <a:lvl2pPr lvl="1" algn="ctr">
              <a:lnSpc>
                <a:spcPct val="100000"/>
              </a:lnSpc>
              <a:spcBef>
                <a:spcPts val="560"/>
              </a:spcBef>
              <a:spcAft>
                <a:spcPts val="0"/>
              </a:spcAft>
              <a:buClr>
                <a:schemeClr val="dk1"/>
              </a:buClr>
              <a:buSzPts val="2800"/>
              <a:buFont typeface="Arial"/>
              <a:buNone/>
              <a:defRPr/>
            </a:lvl2pPr>
            <a:lvl3pPr lvl="2" algn="ctr">
              <a:lnSpc>
                <a:spcPct val="100000"/>
              </a:lnSpc>
              <a:spcBef>
                <a:spcPts val="480"/>
              </a:spcBef>
              <a:spcAft>
                <a:spcPts val="0"/>
              </a:spcAft>
              <a:buClr>
                <a:schemeClr val="dk1"/>
              </a:buClr>
              <a:buSzPts val="2400"/>
              <a:buFont typeface="Arial"/>
              <a:buNone/>
              <a:defRPr/>
            </a:lvl3pPr>
            <a:lvl4pPr lvl="3" algn="ctr">
              <a:lnSpc>
                <a:spcPct val="100000"/>
              </a:lnSpc>
              <a:spcBef>
                <a:spcPts val="400"/>
              </a:spcBef>
              <a:spcAft>
                <a:spcPts val="0"/>
              </a:spcAft>
              <a:buClr>
                <a:schemeClr val="dk1"/>
              </a:buClr>
              <a:buSzPts val="2000"/>
              <a:buFont typeface="Arial"/>
              <a:buNone/>
              <a:defRPr/>
            </a:lvl4pPr>
            <a:lvl5pPr lvl="4" algn="ctr">
              <a:lnSpc>
                <a:spcPct val="100000"/>
              </a:lnSpc>
              <a:spcBef>
                <a:spcPts val="400"/>
              </a:spcBef>
              <a:spcAft>
                <a:spcPts val="0"/>
              </a:spcAft>
              <a:buClr>
                <a:schemeClr val="dk1"/>
              </a:buClr>
              <a:buSzPts val="2000"/>
              <a:buFont typeface="Arial"/>
              <a:buNone/>
              <a:defRPr/>
            </a:lvl5pPr>
            <a:lvl6pPr lvl="5" algn="ctr">
              <a:lnSpc>
                <a:spcPct val="100000"/>
              </a:lnSpc>
              <a:spcBef>
                <a:spcPts val="400"/>
              </a:spcBef>
              <a:spcAft>
                <a:spcPts val="0"/>
              </a:spcAft>
              <a:buClr>
                <a:schemeClr val="dk1"/>
              </a:buClr>
              <a:buSzPts val="2000"/>
              <a:buFont typeface="Arial"/>
              <a:buNone/>
              <a:defRPr/>
            </a:lvl6pPr>
            <a:lvl7pPr lvl="6" algn="ctr">
              <a:lnSpc>
                <a:spcPct val="100000"/>
              </a:lnSpc>
              <a:spcBef>
                <a:spcPts val="400"/>
              </a:spcBef>
              <a:spcAft>
                <a:spcPts val="0"/>
              </a:spcAft>
              <a:buClr>
                <a:schemeClr val="dk1"/>
              </a:buClr>
              <a:buSzPts val="2000"/>
              <a:buFont typeface="Arial"/>
              <a:buNone/>
              <a:defRPr/>
            </a:lvl7pPr>
            <a:lvl8pPr lvl="7" algn="ctr">
              <a:lnSpc>
                <a:spcPct val="100000"/>
              </a:lnSpc>
              <a:spcBef>
                <a:spcPts val="400"/>
              </a:spcBef>
              <a:spcAft>
                <a:spcPts val="0"/>
              </a:spcAft>
              <a:buClr>
                <a:schemeClr val="dk1"/>
              </a:buClr>
              <a:buSzPts val="2000"/>
              <a:buFont typeface="Arial"/>
              <a:buNone/>
              <a:defRPr/>
            </a:lvl8pPr>
            <a:lvl9pPr lvl="8" algn="ctr">
              <a:lnSpc>
                <a:spcPct val="100000"/>
              </a:lnSpc>
              <a:spcBef>
                <a:spcPts val="400"/>
              </a:spcBef>
              <a:spcAft>
                <a:spcPts val="0"/>
              </a:spcAft>
              <a:buClr>
                <a:schemeClr val="dk1"/>
              </a:buClr>
              <a:buSzPts val="2000"/>
              <a:buFont typeface="Arial"/>
              <a:buNone/>
              <a:defRPr/>
            </a:lvl9pPr>
          </a:lstStyle>
          <a:p/>
        </p:txBody>
      </p:sp>
      <p:sp>
        <p:nvSpPr>
          <p:cNvPr id="34" name="Google Shape;34;p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7" name="Shape 37"/>
        <p:cNvGrpSpPr/>
        <p:nvPr/>
      </p:nvGrpSpPr>
      <p:grpSpPr>
        <a:xfrm>
          <a:off x="0" y="0"/>
          <a:ext cx="0" cy="0"/>
          <a:chOff x="0" y="0"/>
          <a:chExt cx="0" cy="0"/>
        </a:xfrm>
      </p:grpSpPr>
      <p:sp>
        <p:nvSpPr>
          <p:cNvPr id="38" name="Google Shape;38;p6"/>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9" name="Google Shape;39;p6"/>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0" name="Google Shape;40;p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3" name="Shape 43"/>
        <p:cNvGrpSpPr/>
        <p:nvPr/>
      </p:nvGrpSpPr>
      <p:grpSpPr>
        <a:xfrm>
          <a:off x="0" y="0"/>
          <a:ext cx="0" cy="0"/>
          <a:chOff x="0" y="0"/>
          <a:chExt cx="0" cy="0"/>
        </a:xfrm>
      </p:grpSpPr>
      <p:sp>
        <p:nvSpPr>
          <p:cNvPr id="44" name="Google Shape;44;p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5" name="Google Shape;45;p7"/>
          <p:cNvSpPr txBox="1"/>
          <p:nvPr>
            <p:ph idx="1" type="body"/>
          </p:nvPr>
        </p:nvSpPr>
        <p:spPr>
          <a:xfrm rot="5400000">
            <a:off x="2309019" y="-251619"/>
            <a:ext cx="4525962" cy="8229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6" name="Google Shape;46;p7"/>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9" name="Shape 49"/>
        <p:cNvGrpSpPr/>
        <p:nvPr/>
      </p:nvGrpSpPr>
      <p:grpSpPr>
        <a:xfrm>
          <a:off x="0" y="0"/>
          <a:ext cx="0" cy="0"/>
          <a:chOff x="0" y="0"/>
          <a:chExt cx="0" cy="0"/>
        </a:xfrm>
      </p:grpSpPr>
      <p:sp>
        <p:nvSpPr>
          <p:cNvPr id="50" name="Google Shape;50;p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1" name="Google Shape;51;p8"/>
          <p:cNvSpPr/>
          <p:nvPr>
            <p:ph idx="2" type="pic"/>
          </p:nvPr>
        </p:nvSpPr>
        <p:spPr>
          <a:xfrm>
            <a:off x="1792288" y="612775"/>
            <a:ext cx="5486400" cy="4114800"/>
          </a:xfrm>
          <a:prstGeom prst="rect">
            <a:avLst/>
          </a:prstGeom>
          <a:noFill/>
          <a:ln>
            <a:noFill/>
          </a:ln>
        </p:spPr>
      </p:sp>
      <p:sp>
        <p:nvSpPr>
          <p:cNvPr id="52" name="Google Shape;52;p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Font typeface="Arial"/>
              <a:buNone/>
              <a:defRPr sz="1400"/>
            </a:lvl1pPr>
            <a:lvl2pPr indent="-228600" lvl="1" marL="914400" algn="l">
              <a:lnSpc>
                <a:spcPct val="100000"/>
              </a:lnSpc>
              <a:spcBef>
                <a:spcPts val="240"/>
              </a:spcBef>
              <a:spcAft>
                <a:spcPts val="0"/>
              </a:spcAft>
              <a:buClr>
                <a:schemeClr val="dk1"/>
              </a:buClr>
              <a:buSzPts val="1200"/>
              <a:buFont typeface="Arial"/>
              <a:buNone/>
              <a:defRPr sz="1200"/>
            </a:lvl2pPr>
            <a:lvl3pPr indent="-228600" lvl="2" marL="1371600" algn="l">
              <a:lnSpc>
                <a:spcPct val="100000"/>
              </a:lnSpc>
              <a:spcBef>
                <a:spcPts val="200"/>
              </a:spcBef>
              <a:spcAft>
                <a:spcPts val="0"/>
              </a:spcAft>
              <a:buClr>
                <a:schemeClr val="dk1"/>
              </a:buClr>
              <a:buSzPts val="1000"/>
              <a:buFont typeface="Arial"/>
              <a:buNone/>
              <a:defRPr sz="1000"/>
            </a:lvl3pPr>
            <a:lvl4pPr indent="-228600" lvl="3" marL="1828800" algn="l">
              <a:lnSpc>
                <a:spcPct val="100000"/>
              </a:lnSpc>
              <a:spcBef>
                <a:spcPts val="180"/>
              </a:spcBef>
              <a:spcAft>
                <a:spcPts val="0"/>
              </a:spcAft>
              <a:buClr>
                <a:schemeClr val="dk1"/>
              </a:buClr>
              <a:buSzPts val="900"/>
              <a:buFont typeface="Arial"/>
              <a:buNone/>
              <a:defRPr sz="900"/>
            </a:lvl4pPr>
            <a:lvl5pPr indent="-228600" lvl="4" marL="2286000" algn="l">
              <a:lnSpc>
                <a:spcPct val="100000"/>
              </a:lnSpc>
              <a:spcBef>
                <a:spcPts val="180"/>
              </a:spcBef>
              <a:spcAft>
                <a:spcPts val="0"/>
              </a:spcAft>
              <a:buClr>
                <a:schemeClr val="dk1"/>
              </a:buClr>
              <a:buSzPts val="900"/>
              <a:buFont typeface="Arial"/>
              <a:buNone/>
              <a:defRPr sz="900"/>
            </a:lvl5pPr>
            <a:lvl6pPr indent="-228600" lvl="5" marL="2743200" algn="l">
              <a:lnSpc>
                <a:spcPct val="100000"/>
              </a:lnSpc>
              <a:spcBef>
                <a:spcPts val="180"/>
              </a:spcBef>
              <a:spcAft>
                <a:spcPts val="0"/>
              </a:spcAft>
              <a:buClr>
                <a:schemeClr val="dk1"/>
              </a:buClr>
              <a:buSzPts val="900"/>
              <a:buFont typeface="Arial"/>
              <a:buNone/>
              <a:defRPr sz="900"/>
            </a:lvl6pPr>
            <a:lvl7pPr indent="-228600" lvl="6" marL="3200400" algn="l">
              <a:lnSpc>
                <a:spcPct val="100000"/>
              </a:lnSpc>
              <a:spcBef>
                <a:spcPts val="180"/>
              </a:spcBef>
              <a:spcAft>
                <a:spcPts val="0"/>
              </a:spcAft>
              <a:buClr>
                <a:schemeClr val="dk1"/>
              </a:buClr>
              <a:buSzPts val="900"/>
              <a:buFont typeface="Arial"/>
              <a:buNone/>
              <a:defRPr sz="900"/>
            </a:lvl7pPr>
            <a:lvl8pPr indent="-228600" lvl="7" marL="3657600" algn="l">
              <a:lnSpc>
                <a:spcPct val="100000"/>
              </a:lnSpc>
              <a:spcBef>
                <a:spcPts val="180"/>
              </a:spcBef>
              <a:spcAft>
                <a:spcPts val="0"/>
              </a:spcAft>
              <a:buClr>
                <a:schemeClr val="dk1"/>
              </a:buClr>
              <a:buSzPts val="900"/>
              <a:buFont typeface="Arial"/>
              <a:buNone/>
              <a:defRPr sz="900"/>
            </a:lvl8pPr>
            <a:lvl9pPr indent="-228600" lvl="8" marL="4114800" algn="l">
              <a:lnSpc>
                <a:spcPct val="100000"/>
              </a:lnSpc>
              <a:spcBef>
                <a:spcPts val="180"/>
              </a:spcBef>
              <a:spcAft>
                <a:spcPts val="0"/>
              </a:spcAft>
              <a:buClr>
                <a:schemeClr val="dk1"/>
              </a:buClr>
              <a:buSzPts val="900"/>
              <a:buFont typeface="Arial"/>
              <a:buNone/>
              <a:defRPr sz="900"/>
            </a:lvl9pPr>
          </a:lstStyle>
          <a:p/>
        </p:txBody>
      </p:sp>
      <p:sp>
        <p:nvSpPr>
          <p:cNvPr id="53" name="Google Shape;53;p8"/>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8"/>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8"/>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8" name="Google Shape;58;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lnSpc>
                <a:spcPct val="100000"/>
              </a:lnSpc>
              <a:spcBef>
                <a:spcPts val="640"/>
              </a:spcBef>
              <a:spcAft>
                <a:spcPts val="0"/>
              </a:spcAft>
              <a:buClr>
                <a:schemeClr val="dk1"/>
              </a:buClr>
              <a:buSzPts val="3200"/>
              <a:buFont typeface="Arial"/>
              <a:buChar char="•"/>
              <a:defRPr sz="3200"/>
            </a:lvl1pPr>
            <a:lvl2pPr indent="-406400" lvl="1" marL="914400" algn="l">
              <a:lnSpc>
                <a:spcPct val="100000"/>
              </a:lnSpc>
              <a:spcBef>
                <a:spcPts val="560"/>
              </a:spcBef>
              <a:spcAft>
                <a:spcPts val="0"/>
              </a:spcAft>
              <a:buClr>
                <a:schemeClr val="dk1"/>
              </a:buClr>
              <a:buSzPts val="2800"/>
              <a:buFont typeface="Arial"/>
              <a:buChar char="–"/>
              <a:defRPr sz="2800"/>
            </a:lvl2pPr>
            <a:lvl3pPr indent="-381000" lvl="2" marL="1371600" algn="l">
              <a:lnSpc>
                <a:spcPct val="100000"/>
              </a:lnSpc>
              <a:spcBef>
                <a:spcPts val="480"/>
              </a:spcBef>
              <a:spcAft>
                <a:spcPts val="0"/>
              </a:spcAft>
              <a:buClr>
                <a:schemeClr val="dk1"/>
              </a:buClr>
              <a:buSzPts val="2400"/>
              <a:buFont typeface="Arial"/>
              <a:buChar char="•"/>
              <a:defRPr sz="2400"/>
            </a:lvl3pPr>
            <a:lvl4pPr indent="-355600" lvl="3" marL="1828800" algn="l">
              <a:lnSpc>
                <a:spcPct val="100000"/>
              </a:lnSpc>
              <a:spcBef>
                <a:spcPts val="400"/>
              </a:spcBef>
              <a:spcAft>
                <a:spcPts val="0"/>
              </a:spcAft>
              <a:buClr>
                <a:schemeClr val="dk1"/>
              </a:buClr>
              <a:buSzPts val="2000"/>
              <a:buFont typeface="Arial"/>
              <a:buChar char="–"/>
              <a:defRPr sz="2000"/>
            </a:lvl4pPr>
            <a:lvl5pPr indent="-355600" lvl="4" marL="2286000" algn="l">
              <a:lnSpc>
                <a:spcPct val="100000"/>
              </a:lnSpc>
              <a:spcBef>
                <a:spcPts val="400"/>
              </a:spcBef>
              <a:spcAft>
                <a:spcPts val="0"/>
              </a:spcAft>
              <a:buClr>
                <a:schemeClr val="dk1"/>
              </a:buClr>
              <a:buSzPts val="2000"/>
              <a:buFont typeface="Arial"/>
              <a:buChar char="»"/>
              <a:defRPr sz="2000"/>
            </a:lvl5pPr>
            <a:lvl6pPr indent="-355600" lvl="5" marL="2743200" algn="l">
              <a:lnSpc>
                <a:spcPct val="100000"/>
              </a:lnSpc>
              <a:spcBef>
                <a:spcPts val="400"/>
              </a:spcBef>
              <a:spcAft>
                <a:spcPts val="0"/>
              </a:spcAft>
              <a:buClr>
                <a:schemeClr val="dk1"/>
              </a:buClr>
              <a:buSzPts val="2000"/>
              <a:buFont typeface="Arial"/>
              <a:buChar char="»"/>
              <a:defRPr sz="2000"/>
            </a:lvl6pPr>
            <a:lvl7pPr indent="-355600" lvl="6" marL="3200400" algn="l">
              <a:lnSpc>
                <a:spcPct val="100000"/>
              </a:lnSpc>
              <a:spcBef>
                <a:spcPts val="400"/>
              </a:spcBef>
              <a:spcAft>
                <a:spcPts val="0"/>
              </a:spcAft>
              <a:buClr>
                <a:schemeClr val="dk1"/>
              </a:buClr>
              <a:buSzPts val="2000"/>
              <a:buFont typeface="Arial"/>
              <a:buChar char="»"/>
              <a:defRPr sz="2000"/>
            </a:lvl7pPr>
            <a:lvl8pPr indent="-355600" lvl="7" marL="3657600" algn="l">
              <a:lnSpc>
                <a:spcPct val="100000"/>
              </a:lnSpc>
              <a:spcBef>
                <a:spcPts val="400"/>
              </a:spcBef>
              <a:spcAft>
                <a:spcPts val="0"/>
              </a:spcAft>
              <a:buClr>
                <a:schemeClr val="dk1"/>
              </a:buClr>
              <a:buSzPts val="2000"/>
              <a:buFont typeface="Arial"/>
              <a:buChar char="»"/>
              <a:defRPr sz="2000"/>
            </a:lvl8pPr>
            <a:lvl9pPr indent="-355600" lvl="8" marL="4114800" algn="l">
              <a:lnSpc>
                <a:spcPct val="100000"/>
              </a:lnSpc>
              <a:spcBef>
                <a:spcPts val="400"/>
              </a:spcBef>
              <a:spcAft>
                <a:spcPts val="0"/>
              </a:spcAft>
              <a:buClr>
                <a:schemeClr val="dk1"/>
              </a:buClr>
              <a:buSzPts val="2000"/>
              <a:buFont typeface="Arial"/>
              <a:buChar char="»"/>
              <a:defRPr sz="2000"/>
            </a:lvl9pPr>
          </a:lstStyle>
          <a:p/>
        </p:txBody>
      </p:sp>
      <p:sp>
        <p:nvSpPr>
          <p:cNvPr id="59" name="Google Shape;59;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Font typeface="Arial"/>
              <a:buNone/>
              <a:defRPr sz="1400"/>
            </a:lvl1pPr>
            <a:lvl2pPr indent="-228600" lvl="1" marL="914400" algn="l">
              <a:lnSpc>
                <a:spcPct val="100000"/>
              </a:lnSpc>
              <a:spcBef>
                <a:spcPts val="240"/>
              </a:spcBef>
              <a:spcAft>
                <a:spcPts val="0"/>
              </a:spcAft>
              <a:buClr>
                <a:schemeClr val="dk1"/>
              </a:buClr>
              <a:buSzPts val="1200"/>
              <a:buFont typeface="Arial"/>
              <a:buNone/>
              <a:defRPr sz="1200"/>
            </a:lvl2pPr>
            <a:lvl3pPr indent="-228600" lvl="2" marL="1371600" algn="l">
              <a:lnSpc>
                <a:spcPct val="100000"/>
              </a:lnSpc>
              <a:spcBef>
                <a:spcPts val="200"/>
              </a:spcBef>
              <a:spcAft>
                <a:spcPts val="0"/>
              </a:spcAft>
              <a:buClr>
                <a:schemeClr val="dk1"/>
              </a:buClr>
              <a:buSzPts val="1000"/>
              <a:buFont typeface="Arial"/>
              <a:buNone/>
              <a:defRPr sz="1000"/>
            </a:lvl3pPr>
            <a:lvl4pPr indent="-228600" lvl="3" marL="1828800" algn="l">
              <a:lnSpc>
                <a:spcPct val="100000"/>
              </a:lnSpc>
              <a:spcBef>
                <a:spcPts val="180"/>
              </a:spcBef>
              <a:spcAft>
                <a:spcPts val="0"/>
              </a:spcAft>
              <a:buClr>
                <a:schemeClr val="dk1"/>
              </a:buClr>
              <a:buSzPts val="900"/>
              <a:buFont typeface="Arial"/>
              <a:buNone/>
              <a:defRPr sz="900"/>
            </a:lvl4pPr>
            <a:lvl5pPr indent="-228600" lvl="4" marL="2286000" algn="l">
              <a:lnSpc>
                <a:spcPct val="100000"/>
              </a:lnSpc>
              <a:spcBef>
                <a:spcPts val="180"/>
              </a:spcBef>
              <a:spcAft>
                <a:spcPts val="0"/>
              </a:spcAft>
              <a:buClr>
                <a:schemeClr val="dk1"/>
              </a:buClr>
              <a:buSzPts val="900"/>
              <a:buFont typeface="Arial"/>
              <a:buNone/>
              <a:defRPr sz="900"/>
            </a:lvl5pPr>
            <a:lvl6pPr indent="-228600" lvl="5" marL="2743200" algn="l">
              <a:lnSpc>
                <a:spcPct val="100000"/>
              </a:lnSpc>
              <a:spcBef>
                <a:spcPts val="180"/>
              </a:spcBef>
              <a:spcAft>
                <a:spcPts val="0"/>
              </a:spcAft>
              <a:buClr>
                <a:schemeClr val="dk1"/>
              </a:buClr>
              <a:buSzPts val="900"/>
              <a:buFont typeface="Arial"/>
              <a:buNone/>
              <a:defRPr sz="900"/>
            </a:lvl6pPr>
            <a:lvl7pPr indent="-228600" lvl="6" marL="3200400" algn="l">
              <a:lnSpc>
                <a:spcPct val="100000"/>
              </a:lnSpc>
              <a:spcBef>
                <a:spcPts val="180"/>
              </a:spcBef>
              <a:spcAft>
                <a:spcPts val="0"/>
              </a:spcAft>
              <a:buClr>
                <a:schemeClr val="dk1"/>
              </a:buClr>
              <a:buSzPts val="900"/>
              <a:buFont typeface="Arial"/>
              <a:buNone/>
              <a:defRPr sz="900"/>
            </a:lvl7pPr>
            <a:lvl8pPr indent="-228600" lvl="7" marL="3657600" algn="l">
              <a:lnSpc>
                <a:spcPct val="100000"/>
              </a:lnSpc>
              <a:spcBef>
                <a:spcPts val="180"/>
              </a:spcBef>
              <a:spcAft>
                <a:spcPts val="0"/>
              </a:spcAft>
              <a:buClr>
                <a:schemeClr val="dk1"/>
              </a:buClr>
              <a:buSzPts val="900"/>
              <a:buFont typeface="Arial"/>
              <a:buNone/>
              <a:defRPr sz="900"/>
            </a:lvl8pPr>
            <a:lvl9pPr indent="-228600" lvl="8" marL="4114800" algn="l">
              <a:lnSpc>
                <a:spcPct val="100000"/>
              </a:lnSpc>
              <a:spcBef>
                <a:spcPts val="180"/>
              </a:spcBef>
              <a:spcAft>
                <a:spcPts val="0"/>
              </a:spcAft>
              <a:buClr>
                <a:schemeClr val="dk1"/>
              </a:buClr>
              <a:buSzPts val="900"/>
              <a:buFont typeface="Arial"/>
              <a:buNone/>
              <a:defRPr sz="900"/>
            </a:lvl9pPr>
          </a:lstStyle>
          <a:p/>
        </p:txBody>
      </p:sp>
      <p:sp>
        <p:nvSpPr>
          <p:cNvPr id="60" name="Google Shape;60;p9"/>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9"/>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9"/>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 name="Shape 63"/>
        <p:cNvGrpSpPr/>
        <p:nvPr/>
      </p:nvGrpSpPr>
      <p:grpSpPr>
        <a:xfrm>
          <a:off x="0" y="0"/>
          <a:ext cx="0" cy="0"/>
          <a:chOff x="0" y="0"/>
          <a:chExt cx="0" cy="0"/>
        </a:xfrm>
      </p:grpSpPr>
      <p:sp>
        <p:nvSpPr>
          <p:cNvPr id="64" name="Google Shape;64;p1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5" name="Google Shape;65;p1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Font typeface="Arial"/>
              <a:buNone/>
              <a:defRPr b="1" sz="2400"/>
            </a:lvl1pPr>
            <a:lvl2pPr indent="-228600" lvl="1" marL="914400" algn="l">
              <a:lnSpc>
                <a:spcPct val="100000"/>
              </a:lnSpc>
              <a:spcBef>
                <a:spcPts val="400"/>
              </a:spcBef>
              <a:spcAft>
                <a:spcPts val="0"/>
              </a:spcAft>
              <a:buClr>
                <a:schemeClr val="dk1"/>
              </a:buClr>
              <a:buSzPts val="2000"/>
              <a:buFont typeface="Arial"/>
              <a:buNone/>
              <a:defRPr b="1" sz="2000"/>
            </a:lvl2pPr>
            <a:lvl3pPr indent="-228600" lvl="2" marL="1371600" algn="l">
              <a:lnSpc>
                <a:spcPct val="100000"/>
              </a:lnSpc>
              <a:spcBef>
                <a:spcPts val="360"/>
              </a:spcBef>
              <a:spcAft>
                <a:spcPts val="0"/>
              </a:spcAft>
              <a:buClr>
                <a:schemeClr val="dk1"/>
              </a:buClr>
              <a:buSzPts val="1800"/>
              <a:buFont typeface="Arial"/>
              <a:buNone/>
              <a:defRPr b="1" sz="1800"/>
            </a:lvl3pPr>
            <a:lvl4pPr indent="-228600" lvl="3" marL="1828800" algn="l">
              <a:lnSpc>
                <a:spcPct val="100000"/>
              </a:lnSpc>
              <a:spcBef>
                <a:spcPts val="320"/>
              </a:spcBef>
              <a:spcAft>
                <a:spcPts val="0"/>
              </a:spcAft>
              <a:buClr>
                <a:schemeClr val="dk1"/>
              </a:buClr>
              <a:buSzPts val="1600"/>
              <a:buFont typeface="Arial"/>
              <a:buNone/>
              <a:defRPr b="1" sz="1600"/>
            </a:lvl4pPr>
            <a:lvl5pPr indent="-228600" lvl="4" marL="2286000" algn="l">
              <a:lnSpc>
                <a:spcPct val="100000"/>
              </a:lnSpc>
              <a:spcBef>
                <a:spcPts val="320"/>
              </a:spcBef>
              <a:spcAft>
                <a:spcPts val="0"/>
              </a:spcAft>
              <a:buClr>
                <a:schemeClr val="dk1"/>
              </a:buClr>
              <a:buSzPts val="1600"/>
              <a:buFont typeface="Arial"/>
              <a:buNone/>
              <a:defRPr b="1" sz="1600"/>
            </a:lvl5pPr>
            <a:lvl6pPr indent="-228600" lvl="5" marL="2743200" algn="l">
              <a:lnSpc>
                <a:spcPct val="100000"/>
              </a:lnSpc>
              <a:spcBef>
                <a:spcPts val="320"/>
              </a:spcBef>
              <a:spcAft>
                <a:spcPts val="0"/>
              </a:spcAft>
              <a:buClr>
                <a:schemeClr val="dk1"/>
              </a:buClr>
              <a:buSzPts val="1600"/>
              <a:buFont typeface="Arial"/>
              <a:buNone/>
              <a:defRPr b="1" sz="1600"/>
            </a:lvl6pPr>
            <a:lvl7pPr indent="-228600" lvl="6" marL="3200400" algn="l">
              <a:lnSpc>
                <a:spcPct val="100000"/>
              </a:lnSpc>
              <a:spcBef>
                <a:spcPts val="320"/>
              </a:spcBef>
              <a:spcAft>
                <a:spcPts val="0"/>
              </a:spcAft>
              <a:buClr>
                <a:schemeClr val="dk1"/>
              </a:buClr>
              <a:buSzPts val="1600"/>
              <a:buFont typeface="Arial"/>
              <a:buNone/>
              <a:defRPr b="1" sz="1600"/>
            </a:lvl7pPr>
            <a:lvl8pPr indent="-228600" lvl="7" marL="3657600" algn="l">
              <a:lnSpc>
                <a:spcPct val="100000"/>
              </a:lnSpc>
              <a:spcBef>
                <a:spcPts val="320"/>
              </a:spcBef>
              <a:spcAft>
                <a:spcPts val="0"/>
              </a:spcAft>
              <a:buClr>
                <a:schemeClr val="dk1"/>
              </a:buClr>
              <a:buSzPts val="1600"/>
              <a:buFont typeface="Arial"/>
              <a:buNone/>
              <a:defRPr b="1" sz="1600"/>
            </a:lvl8pPr>
            <a:lvl9pPr indent="-228600" lvl="8" marL="4114800" algn="l">
              <a:lnSpc>
                <a:spcPct val="100000"/>
              </a:lnSpc>
              <a:spcBef>
                <a:spcPts val="320"/>
              </a:spcBef>
              <a:spcAft>
                <a:spcPts val="0"/>
              </a:spcAft>
              <a:buClr>
                <a:schemeClr val="dk1"/>
              </a:buClr>
              <a:buSzPts val="1600"/>
              <a:buFont typeface="Arial"/>
              <a:buNone/>
              <a:defRPr b="1" sz="1600"/>
            </a:lvl9pPr>
          </a:lstStyle>
          <a:p/>
        </p:txBody>
      </p:sp>
      <p:sp>
        <p:nvSpPr>
          <p:cNvPr id="66" name="Google Shape;66;p10"/>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Font typeface="Arial"/>
              <a:buChar char="•"/>
              <a:defRPr sz="2400"/>
            </a:lvl1pPr>
            <a:lvl2pPr indent="-355600" lvl="1" marL="914400" algn="l">
              <a:lnSpc>
                <a:spcPct val="100000"/>
              </a:lnSpc>
              <a:spcBef>
                <a:spcPts val="400"/>
              </a:spcBef>
              <a:spcAft>
                <a:spcPts val="0"/>
              </a:spcAft>
              <a:buClr>
                <a:schemeClr val="dk1"/>
              </a:buClr>
              <a:buSzPts val="2000"/>
              <a:buFont typeface="Arial"/>
              <a:buChar char="–"/>
              <a:defRPr sz="2000"/>
            </a:lvl2pPr>
            <a:lvl3pPr indent="-342900" lvl="2" marL="1371600" algn="l">
              <a:lnSpc>
                <a:spcPct val="100000"/>
              </a:lnSpc>
              <a:spcBef>
                <a:spcPts val="360"/>
              </a:spcBef>
              <a:spcAft>
                <a:spcPts val="0"/>
              </a:spcAft>
              <a:buClr>
                <a:schemeClr val="dk1"/>
              </a:buClr>
              <a:buSzPts val="1800"/>
              <a:buFont typeface="Arial"/>
              <a:buChar char="•"/>
              <a:defRPr sz="1800"/>
            </a:lvl3pPr>
            <a:lvl4pPr indent="-330200" lvl="3" marL="1828800" algn="l">
              <a:lnSpc>
                <a:spcPct val="100000"/>
              </a:lnSpc>
              <a:spcBef>
                <a:spcPts val="320"/>
              </a:spcBef>
              <a:spcAft>
                <a:spcPts val="0"/>
              </a:spcAft>
              <a:buClr>
                <a:schemeClr val="dk1"/>
              </a:buClr>
              <a:buSzPts val="1600"/>
              <a:buFont typeface="Arial"/>
              <a:buChar char="–"/>
              <a:defRPr sz="1600"/>
            </a:lvl4pPr>
            <a:lvl5pPr indent="-330200" lvl="4" marL="2286000" algn="l">
              <a:lnSpc>
                <a:spcPct val="100000"/>
              </a:lnSpc>
              <a:spcBef>
                <a:spcPts val="320"/>
              </a:spcBef>
              <a:spcAft>
                <a:spcPts val="0"/>
              </a:spcAft>
              <a:buClr>
                <a:schemeClr val="dk1"/>
              </a:buClr>
              <a:buSzPts val="1600"/>
              <a:buFont typeface="Arial"/>
              <a:buChar char="»"/>
              <a:defRPr sz="1600"/>
            </a:lvl5pPr>
            <a:lvl6pPr indent="-330200" lvl="5" marL="2743200" algn="l">
              <a:lnSpc>
                <a:spcPct val="100000"/>
              </a:lnSpc>
              <a:spcBef>
                <a:spcPts val="320"/>
              </a:spcBef>
              <a:spcAft>
                <a:spcPts val="0"/>
              </a:spcAft>
              <a:buClr>
                <a:schemeClr val="dk1"/>
              </a:buClr>
              <a:buSzPts val="1600"/>
              <a:buFont typeface="Arial"/>
              <a:buChar char="»"/>
              <a:defRPr sz="1600"/>
            </a:lvl6pPr>
            <a:lvl7pPr indent="-330200" lvl="6" marL="3200400" algn="l">
              <a:lnSpc>
                <a:spcPct val="100000"/>
              </a:lnSpc>
              <a:spcBef>
                <a:spcPts val="320"/>
              </a:spcBef>
              <a:spcAft>
                <a:spcPts val="0"/>
              </a:spcAft>
              <a:buClr>
                <a:schemeClr val="dk1"/>
              </a:buClr>
              <a:buSzPts val="1600"/>
              <a:buFont typeface="Arial"/>
              <a:buChar char="»"/>
              <a:defRPr sz="1600"/>
            </a:lvl7pPr>
            <a:lvl8pPr indent="-330200" lvl="7" marL="3657600" algn="l">
              <a:lnSpc>
                <a:spcPct val="100000"/>
              </a:lnSpc>
              <a:spcBef>
                <a:spcPts val="320"/>
              </a:spcBef>
              <a:spcAft>
                <a:spcPts val="0"/>
              </a:spcAft>
              <a:buClr>
                <a:schemeClr val="dk1"/>
              </a:buClr>
              <a:buSzPts val="1600"/>
              <a:buFont typeface="Arial"/>
              <a:buChar char="»"/>
              <a:defRPr sz="1600"/>
            </a:lvl8pPr>
            <a:lvl9pPr indent="-330200" lvl="8" marL="4114800" algn="l">
              <a:lnSpc>
                <a:spcPct val="100000"/>
              </a:lnSpc>
              <a:spcBef>
                <a:spcPts val="320"/>
              </a:spcBef>
              <a:spcAft>
                <a:spcPts val="0"/>
              </a:spcAft>
              <a:buClr>
                <a:schemeClr val="dk1"/>
              </a:buClr>
              <a:buSzPts val="1600"/>
              <a:buFont typeface="Arial"/>
              <a:buChar char="»"/>
              <a:defRPr sz="1600"/>
            </a:lvl9pPr>
          </a:lstStyle>
          <a:p/>
        </p:txBody>
      </p:sp>
      <p:sp>
        <p:nvSpPr>
          <p:cNvPr id="67" name="Google Shape;67;p10"/>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Font typeface="Arial"/>
              <a:buNone/>
              <a:defRPr b="1" sz="2400"/>
            </a:lvl1pPr>
            <a:lvl2pPr indent="-228600" lvl="1" marL="914400" algn="l">
              <a:lnSpc>
                <a:spcPct val="100000"/>
              </a:lnSpc>
              <a:spcBef>
                <a:spcPts val="400"/>
              </a:spcBef>
              <a:spcAft>
                <a:spcPts val="0"/>
              </a:spcAft>
              <a:buClr>
                <a:schemeClr val="dk1"/>
              </a:buClr>
              <a:buSzPts val="2000"/>
              <a:buFont typeface="Arial"/>
              <a:buNone/>
              <a:defRPr b="1" sz="2000"/>
            </a:lvl2pPr>
            <a:lvl3pPr indent="-228600" lvl="2" marL="1371600" algn="l">
              <a:lnSpc>
                <a:spcPct val="100000"/>
              </a:lnSpc>
              <a:spcBef>
                <a:spcPts val="360"/>
              </a:spcBef>
              <a:spcAft>
                <a:spcPts val="0"/>
              </a:spcAft>
              <a:buClr>
                <a:schemeClr val="dk1"/>
              </a:buClr>
              <a:buSzPts val="1800"/>
              <a:buFont typeface="Arial"/>
              <a:buNone/>
              <a:defRPr b="1" sz="1800"/>
            </a:lvl3pPr>
            <a:lvl4pPr indent="-228600" lvl="3" marL="1828800" algn="l">
              <a:lnSpc>
                <a:spcPct val="100000"/>
              </a:lnSpc>
              <a:spcBef>
                <a:spcPts val="320"/>
              </a:spcBef>
              <a:spcAft>
                <a:spcPts val="0"/>
              </a:spcAft>
              <a:buClr>
                <a:schemeClr val="dk1"/>
              </a:buClr>
              <a:buSzPts val="1600"/>
              <a:buFont typeface="Arial"/>
              <a:buNone/>
              <a:defRPr b="1" sz="1600"/>
            </a:lvl4pPr>
            <a:lvl5pPr indent="-228600" lvl="4" marL="2286000" algn="l">
              <a:lnSpc>
                <a:spcPct val="100000"/>
              </a:lnSpc>
              <a:spcBef>
                <a:spcPts val="320"/>
              </a:spcBef>
              <a:spcAft>
                <a:spcPts val="0"/>
              </a:spcAft>
              <a:buClr>
                <a:schemeClr val="dk1"/>
              </a:buClr>
              <a:buSzPts val="1600"/>
              <a:buFont typeface="Arial"/>
              <a:buNone/>
              <a:defRPr b="1" sz="1600"/>
            </a:lvl5pPr>
            <a:lvl6pPr indent="-228600" lvl="5" marL="2743200" algn="l">
              <a:lnSpc>
                <a:spcPct val="100000"/>
              </a:lnSpc>
              <a:spcBef>
                <a:spcPts val="320"/>
              </a:spcBef>
              <a:spcAft>
                <a:spcPts val="0"/>
              </a:spcAft>
              <a:buClr>
                <a:schemeClr val="dk1"/>
              </a:buClr>
              <a:buSzPts val="1600"/>
              <a:buFont typeface="Arial"/>
              <a:buNone/>
              <a:defRPr b="1" sz="1600"/>
            </a:lvl6pPr>
            <a:lvl7pPr indent="-228600" lvl="6" marL="3200400" algn="l">
              <a:lnSpc>
                <a:spcPct val="100000"/>
              </a:lnSpc>
              <a:spcBef>
                <a:spcPts val="320"/>
              </a:spcBef>
              <a:spcAft>
                <a:spcPts val="0"/>
              </a:spcAft>
              <a:buClr>
                <a:schemeClr val="dk1"/>
              </a:buClr>
              <a:buSzPts val="1600"/>
              <a:buFont typeface="Arial"/>
              <a:buNone/>
              <a:defRPr b="1" sz="1600"/>
            </a:lvl7pPr>
            <a:lvl8pPr indent="-228600" lvl="7" marL="3657600" algn="l">
              <a:lnSpc>
                <a:spcPct val="100000"/>
              </a:lnSpc>
              <a:spcBef>
                <a:spcPts val="320"/>
              </a:spcBef>
              <a:spcAft>
                <a:spcPts val="0"/>
              </a:spcAft>
              <a:buClr>
                <a:schemeClr val="dk1"/>
              </a:buClr>
              <a:buSzPts val="1600"/>
              <a:buFont typeface="Arial"/>
              <a:buNone/>
              <a:defRPr b="1" sz="1600"/>
            </a:lvl8pPr>
            <a:lvl9pPr indent="-228600" lvl="8" marL="4114800" algn="l">
              <a:lnSpc>
                <a:spcPct val="100000"/>
              </a:lnSpc>
              <a:spcBef>
                <a:spcPts val="320"/>
              </a:spcBef>
              <a:spcAft>
                <a:spcPts val="0"/>
              </a:spcAft>
              <a:buClr>
                <a:schemeClr val="dk1"/>
              </a:buClr>
              <a:buSzPts val="1600"/>
              <a:buFont typeface="Arial"/>
              <a:buNone/>
              <a:defRPr b="1" sz="1600"/>
            </a:lvl9pPr>
          </a:lstStyle>
          <a:p/>
        </p:txBody>
      </p:sp>
      <p:sp>
        <p:nvSpPr>
          <p:cNvPr id="68" name="Google Shape;68;p10"/>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Font typeface="Arial"/>
              <a:buChar char="•"/>
              <a:defRPr sz="2400"/>
            </a:lvl1pPr>
            <a:lvl2pPr indent="-355600" lvl="1" marL="914400" algn="l">
              <a:lnSpc>
                <a:spcPct val="100000"/>
              </a:lnSpc>
              <a:spcBef>
                <a:spcPts val="400"/>
              </a:spcBef>
              <a:spcAft>
                <a:spcPts val="0"/>
              </a:spcAft>
              <a:buClr>
                <a:schemeClr val="dk1"/>
              </a:buClr>
              <a:buSzPts val="2000"/>
              <a:buFont typeface="Arial"/>
              <a:buChar char="–"/>
              <a:defRPr sz="2000"/>
            </a:lvl2pPr>
            <a:lvl3pPr indent="-342900" lvl="2" marL="1371600" algn="l">
              <a:lnSpc>
                <a:spcPct val="100000"/>
              </a:lnSpc>
              <a:spcBef>
                <a:spcPts val="360"/>
              </a:spcBef>
              <a:spcAft>
                <a:spcPts val="0"/>
              </a:spcAft>
              <a:buClr>
                <a:schemeClr val="dk1"/>
              </a:buClr>
              <a:buSzPts val="1800"/>
              <a:buFont typeface="Arial"/>
              <a:buChar char="•"/>
              <a:defRPr sz="1800"/>
            </a:lvl3pPr>
            <a:lvl4pPr indent="-330200" lvl="3" marL="1828800" algn="l">
              <a:lnSpc>
                <a:spcPct val="100000"/>
              </a:lnSpc>
              <a:spcBef>
                <a:spcPts val="320"/>
              </a:spcBef>
              <a:spcAft>
                <a:spcPts val="0"/>
              </a:spcAft>
              <a:buClr>
                <a:schemeClr val="dk1"/>
              </a:buClr>
              <a:buSzPts val="1600"/>
              <a:buFont typeface="Arial"/>
              <a:buChar char="–"/>
              <a:defRPr sz="1600"/>
            </a:lvl4pPr>
            <a:lvl5pPr indent="-330200" lvl="4" marL="2286000" algn="l">
              <a:lnSpc>
                <a:spcPct val="100000"/>
              </a:lnSpc>
              <a:spcBef>
                <a:spcPts val="320"/>
              </a:spcBef>
              <a:spcAft>
                <a:spcPts val="0"/>
              </a:spcAft>
              <a:buClr>
                <a:schemeClr val="dk1"/>
              </a:buClr>
              <a:buSzPts val="1600"/>
              <a:buFont typeface="Arial"/>
              <a:buChar char="»"/>
              <a:defRPr sz="1600"/>
            </a:lvl5pPr>
            <a:lvl6pPr indent="-330200" lvl="5" marL="2743200" algn="l">
              <a:lnSpc>
                <a:spcPct val="100000"/>
              </a:lnSpc>
              <a:spcBef>
                <a:spcPts val="320"/>
              </a:spcBef>
              <a:spcAft>
                <a:spcPts val="0"/>
              </a:spcAft>
              <a:buClr>
                <a:schemeClr val="dk1"/>
              </a:buClr>
              <a:buSzPts val="1600"/>
              <a:buFont typeface="Arial"/>
              <a:buChar char="»"/>
              <a:defRPr sz="1600"/>
            </a:lvl6pPr>
            <a:lvl7pPr indent="-330200" lvl="6" marL="3200400" algn="l">
              <a:lnSpc>
                <a:spcPct val="100000"/>
              </a:lnSpc>
              <a:spcBef>
                <a:spcPts val="320"/>
              </a:spcBef>
              <a:spcAft>
                <a:spcPts val="0"/>
              </a:spcAft>
              <a:buClr>
                <a:schemeClr val="dk1"/>
              </a:buClr>
              <a:buSzPts val="1600"/>
              <a:buFont typeface="Arial"/>
              <a:buChar char="»"/>
              <a:defRPr sz="1600"/>
            </a:lvl7pPr>
            <a:lvl8pPr indent="-330200" lvl="7" marL="3657600" algn="l">
              <a:lnSpc>
                <a:spcPct val="100000"/>
              </a:lnSpc>
              <a:spcBef>
                <a:spcPts val="320"/>
              </a:spcBef>
              <a:spcAft>
                <a:spcPts val="0"/>
              </a:spcAft>
              <a:buClr>
                <a:schemeClr val="dk1"/>
              </a:buClr>
              <a:buSzPts val="1600"/>
              <a:buFont typeface="Arial"/>
              <a:buChar char="»"/>
              <a:defRPr sz="1600"/>
            </a:lvl8pPr>
            <a:lvl9pPr indent="-330200" lvl="8" marL="4114800" algn="l">
              <a:lnSpc>
                <a:spcPct val="100000"/>
              </a:lnSpc>
              <a:spcBef>
                <a:spcPts val="320"/>
              </a:spcBef>
              <a:spcAft>
                <a:spcPts val="0"/>
              </a:spcAft>
              <a:buClr>
                <a:schemeClr val="dk1"/>
              </a:buClr>
              <a:buSzPts val="1600"/>
              <a:buFont typeface="Arial"/>
              <a:buChar char="»"/>
              <a:defRPr sz="1600"/>
            </a:lvl9pPr>
          </a:lstStyle>
          <a:p/>
        </p:txBody>
      </p:sp>
      <p:sp>
        <p:nvSpPr>
          <p:cNvPr id="69" name="Google Shape;69;p1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0"/>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 name="Shape 10"/>
        <p:cNvGrpSpPr/>
        <p:nvPr/>
      </p:nvGrpSpPr>
      <p:grpSpPr>
        <a:xfrm>
          <a:off x="0" y="0"/>
          <a:ext cx="0" cy="0"/>
          <a:chOff x="0" y="0"/>
          <a:chExt cx="0" cy="0"/>
        </a:xfrm>
      </p:grpSpPr>
      <p:sp>
        <p:nvSpPr>
          <p:cNvPr id="11" name="Google Shape;11;p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9pPr>
          </a:lstStyle>
          <a:p/>
        </p:txBody>
      </p:sp>
      <p:sp>
        <p:nvSpPr>
          <p:cNvPr id="12" name="Google Shape;12;p1"/>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3" name="Google Shape;13;p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5" name="Google Shape;15;p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 name="Shape 85"/>
        <p:cNvGrpSpPr/>
        <p:nvPr/>
      </p:nvGrpSpPr>
      <p:grpSpPr>
        <a:xfrm>
          <a:off x="0" y="0"/>
          <a:ext cx="0" cy="0"/>
          <a:chOff x="0" y="0"/>
          <a:chExt cx="0" cy="0"/>
        </a:xfrm>
      </p:grpSpPr>
      <p:sp>
        <p:nvSpPr>
          <p:cNvPr id="86" name="Google Shape;86;p1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9pPr>
          </a:lstStyle>
          <a:p/>
        </p:txBody>
      </p:sp>
      <p:sp>
        <p:nvSpPr>
          <p:cNvPr id="87" name="Google Shape;87;p13"/>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8" name="Google Shape;88;p1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9" name="Google Shape;89;p1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0" name="Google Shape;90;p1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10.jpg"/><Relationship Id="rId5"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hyperlink" Target="http://canada.ca"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eastbeach2_jpg" id="111" name="Google Shape;111;p17"/>
          <p:cNvPicPr preferRelativeResize="0"/>
          <p:nvPr/>
        </p:nvPicPr>
        <p:blipFill rotWithShape="1">
          <a:blip r:embed="rId3">
            <a:alphaModFix/>
          </a:blip>
          <a:srcRect b="0" l="0" r="0" t="0"/>
          <a:stretch/>
        </p:blipFill>
        <p:spPr>
          <a:xfrm>
            <a:off x="304800" y="82296"/>
            <a:ext cx="8715375" cy="6705600"/>
          </a:xfrm>
          <a:prstGeom prst="rect">
            <a:avLst/>
          </a:prstGeom>
          <a:noFill/>
          <a:ln cap="flat" cmpd="sng" w="9525">
            <a:solidFill>
              <a:schemeClr val="lt1"/>
            </a:solidFill>
            <a:prstDash val="solid"/>
            <a:round/>
            <a:headEnd len="sm" w="sm" type="none"/>
            <a:tailEnd len="sm" w="sm" type="none"/>
          </a:ln>
        </p:spPr>
      </p:pic>
      <p:sp>
        <p:nvSpPr>
          <p:cNvPr id="112" name="Google Shape;112;p17"/>
          <p:cNvSpPr txBox="1"/>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40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113" name="Google Shape;113;p17"/>
          <p:cNvSpPr txBox="1"/>
          <p:nvPr/>
        </p:nvSpPr>
        <p:spPr>
          <a:xfrm>
            <a:off x="633794" y="330578"/>
            <a:ext cx="7407181" cy="180540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Arial"/>
              <a:buNone/>
            </a:pPr>
            <a:r>
              <a:rPr b="1" i="0" lang="en-US" sz="1800" u="none" cap="none" strike="noStrike">
                <a:solidFill>
                  <a:srgbClr val="0000FF"/>
                </a:solidFill>
                <a:latin typeface="Arial"/>
                <a:ea typeface="Arial"/>
                <a:cs typeface="Arial"/>
                <a:sym typeface="Arial"/>
              </a:rPr>
              <a:t>Nuclear Waste Watch sponsor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rPr b="1" i="0" lang="en-US" sz="1800" u="none" cap="none" strike="noStrike">
                <a:solidFill>
                  <a:srgbClr val="0000FF"/>
                </a:solidFill>
                <a:latin typeface="Arial"/>
                <a:ea typeface="Arial"/>
                <a:cs typeface="Arial"/>
                <a:sym typeface="Arial"/>
              </a:rPr>
              <a:t> "Nuclear Neighbours"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t/>
            </a:r>
            <a:endParaRPr b="1" i="0" sz="1800" u="none" cap="none" strike="noStrike">
              <a:solidFill>
                <a:srgbClr val="0000FF"/>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rPr b="1" i="0" lang="en-US" sz="1800" u="none" cap="none" strike="noStrike">
                <a:solidFill>
                  <a:srgbClr val="0000FF"/>
                </a:solidFill>
                <a:latin typeface="Arial"/>
                <a:ea typeface="Arial"/>
                <a:cs typeface="Arial"/>
                <a:sym typeface="Arial"/>
              </a:rPr>
              <a:t>Presentation February 16, 2023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t/>
            </a:r>
            <a:endParaRPr b="1" i="0" sz="1800" u="none" cap="none" strike="noStrike">
              <a:solidFill>
                <a:srgbClr val="0000FF"/>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rPr b="1" i="0" lang="en-US" sz="1800" u="none" cap="none" strike="noStrike">
                <a:solidFill>
                  <a:srgbClr val="0000FF"/>
                </a:solidFill>
                <a:latin typeface="Arial"/>
                <a:ea typeface="Arial"/>
                <a:cs typeface="Arial"/>
                <a:sym typeface="Arial"/>
              </a:rPr>
              <a:t> Port Hope Community Health Concerns Committee</a:t>
            </a:r>
            <a:endParaRPr b="0" i="0" sz="1400" u="none" cap="none" strike="noStrike">
              <a:solidFill>
                <a:srgbClr val="000000"/>
              </a:solidFill>
              <a:latin typeface="Arial"/>
              <a:ea typeface="Arial"/>
              <a:cs typeface="Arial"/>
              <a:sym typeface="Arial"/>
            </a:endParaRPr>
          </a:p>
        </p:txBody>
      </p:sp>
      <p:pic>
        <p:nvPicPr>
          <p:cNvPr id="114" name="Google Shape;114;p17"/>
          <p:cNvPicPr preferRelativeResize="0"/>
          <p:nvPr/>
        </p:nvPicPr>
        <p:blipFill rotWithShape="1">
          <a:blip r:embed="rId4">
            <a:alphaModFix/>
          </a:blip>
          <a:srcRect b="0" l="0" r="0" t="0"/>
          <a:stretch/>
        </p:blipFill>
        <p:spPr>
          <a:xfrm>
            <a:off x="0" y="0"/>
            <a:ext cx="9144003" cy="6858002"/>
          </a:xfrm>
          <a:prstGeom prst="rect">
            <a:avLst/>
          </a:prstGeom>
          <a:noFill/>
          <a:ln>
            <a:noFill/>
          </a:ln>
        </p:spPr>
      </p:pic>
      <p:sp>
        <p:nvSpPr>
          <p:cNvPr id="115" name="Google Shape;115;p17"/>
          <p:cNvSpPr txBox="1"/>
          <p:nvPr/>
        </p:nvSpPr>
        <p:spPr>
          <a:xfrm>
            <a:off x="2480550" y="1021400"/>
            <a:ext cx="6696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6" name="Google Shape;116;p17"/>
          <p:cNvPicPr preferRelativeResize="0"/>
          <p:nvPr/>
        </p:nvPicPr>
        <p:blipFill rotWithShape="1">
          <a:blip r:embed="rId5">
            <a:alphaModFix/>
          </a:blip>
          <a:srcRect b="0" l="0" r="0" t="0"/>
          <a:stretch/>
        </p:blipFill>
        <p:spPr>
          <a:xfrm>
            <a:off x="0" y="226975"/>
            <a:ext cx="9144000" cy="7088227"/>
          </a:xfrm>
          <a:prstGeom prst="rect">
            <a:avLst/>
          </a:prstGeom>
          <a:noFill/>
          <a:ln>
            <a:noFill/>
          </a:ln>
        </p:spPr>
      </p:pic>
      <p:sp>
        <p:nvSpPr>
          <p:cNvPr id="117" name="Google Shape;117;p17"/>
          <p:cNvSpPr txBox="1"/>
          <p:nvPr/>
        </p:nvSpPr>
        <p:spPr>
          <a:xfrm>
            <a:off x="-3469525" y="-405325"/>
            <a:ext cx="9176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17"/>
          <p:cNvSpPr txBox="1"/>
          <p:nvPr/>
        </p:nvSpPr>
        <p:spPr>
          <a:xfrm>
            <a:off x="602075" y="226975"/>
            <a:ext cx="7698300" cy="340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t/>
            </a:r>
            <a:endParaRPr b="1" i="0" sz="2800" u="none" cap="none" strike="noStrike">
              <a:solidFill>
                <a:schemeClr val="dk1"/>
              </a:solidFill>
              <a:highlight>
                <a:srgbClr val="FFF2CC"/>
              </a:highlight>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1" i="0" lang="en-US" sz="2300" u="none" cap="none" strike="noStrike">
                <a:solidFill>
                  <a:srgbClr val="000000"/>
                </a:solidFill>
                <a:highlight>
                  <a:srgbClr val="FFF2CC"/>
                </a:highlight>
                <a:latin typeface="Arial"/>
                <a:ea typeface="Arial"/>
                <a:cs typeface="Arial"/>
                <a:sym typeface="Arial"/>
              </a:rPr>
              <a:t>Nuclear Issues in Port Hope: Past, Present, Future</a:t>
            </a:r>
            <a:endParaRPr b="1" i="0" sz="2300" u="none" cap="none" strike="noStrike">
              <a:solidFill>
                <a:schemeClr val="dk1"/>
              </a:solidFill>
              <a:highlight>
                <a:srgbClr val="FFF2CC"/>
              </a:highlight>
              <a:latin typeface="Arial"/>
              <a:ea typeface="Arial"/>
              <a:cs typeface="Arial"/>
              <a:sym typeface="Arial"/>
            </a:endParaRPr>
          </a:p>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dk1"/>
              </a:solidFill>
              <a:highlight>
                <a:srgbClr val="FFF2CC"/>
              </a:highlight>
              <a:latin typeface="Arial"/>
              <a:ea typeface="Arial"/>
              <a:cs typeface="Arial"/>
              <a:sym typeface="Arial"/>
            </a:endParaRPr>
          </a:p>
          <a:p>
            <a:pPr indent="457200" lvl="0" marL="1371600" marR="0" rtl="0" algn="l">
              <a:lnSpc>
                <a:spcPct val="100000"/>
              </a:lnSpc>
              <a:spcBef>
                <a:spcPts val="0"/>
              </a:spcBef>
              <a:spcAft>
                <a:spcPts val="0"/>
              </a:spcAft>
              <a:buClr>
                <a:srgbClr val="000000"/>
              </a:buClr>
              <a:buSzPts val="1400"/>
              <a:buFont typeface="Arial"/>
              <a:buNone/>
            </a:pPr>
            <a:r>
              <a:rPr b="1" i="0" lang="en-US" sz="2100" u="none" cap="none" strike="noStrike">
                <a:solidFill>
                  <a:srgbClr val="000000"/>
                </a:solidFill>
                <a:highlight>
                  <a:srgbClr val="FFF2CC"/>
                </a:highlight>
                <a:latin typeface="Arial"/>
                <a:ea typeface="Arial"/>
                <a:cs typeface="Arial"/>
                <a:sym typeface="Arial"/>
              </a:rPr>
              <a:t>Public Meeting </a:t>
            </a:r>
            <a:r>
              <a:rPr b="1" i="0" lang="en-US" sz="2100" u="none" cap="none" strike="noStrike">
                <a:solidFill>
                  <a:schemeClr val="dk1"/>
                </a:solidFill>
                <a:highlight>
                  <a:srgbClr val="FFF2CC"/>
                </a:highlight>
                <a:latin typeface="Arial"/>
                <a:ea typeface="Arial"/>
                <a:cs typeface="Arial"/>
                <a:sym typeface="Arial"/>
              </a:rPr>
              <a:t>June 17, 2026</a:t>
            </a:r>
            <a:endParaRPr b="1" i="0" sz="2100" u="none" cap="none" strike="noStrike">
              <a:solidFill>
                <a:schemeClr val="dk1"/>
              </a:solidFill>
              <a:highlight>
                <a:srgbClr val="FFF2CC"/>
              </a:highlight>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1" i="0" sz="1900" u="none" cap="none" strike="noStrike">
              <a:solidFill>
                <a:schemeClr val="dk1"/>
              </a:solidFill>
              <a:highlight>
                <a:srgbClr val="FFF2CC"/>
              </a:highlight>
              <a:latin typeface="Arial"/>
              <a:ea typeface="Arial"/>
              <a:cs typeface="Arial"/>
              <a:sym typeface="Arial"/>
            </a:endParaRPr>
          </a:p>
          <a:p>
            <a:pPr indent="457200" lvl="0" marL="914400" marR="0" rtl="0" algn="l">
              <a:lnSpc>
                <a:spcPct val="100000"/>
              </a:lnSpc>
              <a:spcBef>
                <a:spcPts val="0"/>
              </a:spcBef>
              <a:spcAft>
                <a:spcPts val="0"/>
              </a:spcAft>
              <a:buClr>
                <a:srgbClr val="000000"/>
              </a:buClr>
              <a:buSzPts val="1500"/>
              <a:buFont typeface="Arial"/>
              <a:buNone/>
            </a:pPr>
            <a:r>
              <a:t/>
            </a:r>
            <a:endParaRPr b="1" i="0" sz="2900" u="none" cap="none" strike="noStrike">
              <a:solidFill>
                <a:schemeClr val="dk1"/>
              </a:solidFill>
              <a:highlight>
                <a:srgbClr val="FFF2CC"/>
              </a:highlight>
              <a:latin typeface="Arial"/>
              <a:ea typeface="Arial"/>
              <a:cs typeface="Arial"/>
              <a:sym typeface="Arial"/>
            </a:endParaRPr>
          </a:p>
          <a:p>
            <a:pPr indent="457200" lvl="0" marL="914400" marR="0" rtl="0" algn="l">
              <a:lnSpc>
                <a:spcPct val="100000"/>
              </a:lnSpc>
              <a:spcBef>
                <a:spcPts val="0"/>
              </a:spcBef>
              <a:spcAft>
                <a:spcPts val="0"/>
              </a:spcAft>
              <a:buClr>
                <a:srgbClr val="000000"/>
              </a:buClr>
              <a:buSzPts val="1500"/>
              <a:buFont typeface="Arial"/>
              <a:buNone/>
            </a:pPr>
            <a:r>
              <a:t/>
            </a:r>
            <a:endParaRPr b="1" i="0" sz="2800" u="none" cap="none" strike="noStrike">
              <a:solidFill>
                <a:schemeClr val="dk1"/>
              </a:solidFill>
              <a:highlight>
                <a:srgbClr val="FFF2CC"/>
              </a:highlight>
              <a:latin typeface="Arial"/>
              <a:ea typeface="Arial"/>
              <a:cs typeface="Arial"/>
              <a:sym typeface="Arial"/>
            </a:endParaRPr>
          </a:p>
          <a:p>
            <a:pPr indent="457200" lvl="0" marL="0" marR="0" rtl="0" algn="l">
              <a:lnSpc>
                <a:spcPct val="100000"/>
              </a:lnSpc>
              <a:spcBef>
                <a:spcPts val="0"/>
              </a:spcBef>
              <a:spcAft>
                <a:spcPts val="0"/>
              </a:spcAft>
              <a:buClr>
                <a:srgbClr val="000000"/>
              </a:buClr>
              <a:buSzPts val="1500"/>
              <a:buFont typeface="Arial"/>
              <a:buNone/>
            </a:pPr>
            <a:r>
              <a:t/>
            </a:r>
            <a:endParaRPr b="1" i="0" sz="2100" u="none" cap="none" strike="noStrike">
              <a:solidFill>
                <a:schemeClr val="dk1"/>
              </a:solidFill>
              <a:highlight>
                <a:srgbClr val="FFF2CC"/>
              </a:highlight>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1" i="0" sz="1900" u="none" cap="none" strike="noStrike">
              <a:solidFill>
                <a:schemeClr val="dk1"/>
              </a:solidFill>
              <a:highlight>
                <a:srgbClr val="FFF2CC"/>
              </a:highlight>
              <a:latin typeface="Arial"/>
              <a:ea typeface="Arial"/>
              <a:cs typeface="Arial"/>
              <a:sym typeface="Arial"/>
            </a:endParaRPr>
          </a:p>
        </p:txBody>
      </p:sp>
      <p:sp>
        <p:nvSpPr>
          <p:cNvPr id="119" name="Google Shape;119;p17"/>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120" name="Google Shape;120;p17"/>
          <p:cNvSpPr txBox="1"/>
          <p:nvPr/>
        </p:nvSpPr>
        <p:spPr>
          <a:xfrm>
            <a:off x="633800" y="6116450"/>
            <a:ext cx="8510100" cy="1200600"/>
          </a:xfrm>
          <a:prstGeom prst="rect">
            <a:avLst/>
          </a:prstGeom>
          <a:noFill/>
          <a:ln>
            <a:noFill/>
          </a:ln>
        </p:spPr>
        <p:txBody>
          <a:bodyPr anchorCtr="0" anchor="t" bIns="91425" lIns="91425" spcFirstLastPara="1" rIns="91425" wrap="square" tIns="91425">
            <a:spAutoFit/>
          </a:bodyPr>
          <a:lstStyle/>
          <a:p>
            <a:pPr indent="457200" lvl="0" marL="1828800" marR="0" rtl="0" algn="l">
              <a:lnSpc>
                <a:spcPct val="100000"/>
              </a:lnSpc>
              <a:spcBef>
                <a:spcPts val="0"/>
              </a:spcBef>
              <a:spcAft>
                <a:spcPts val="0"/>
              </a:spcAft>
              <a:buClr>
                <a:srgbClr val="000000"/>
              </a:buClr>
              <a:buSzPts val="1500"/>
              <a:buFont typeface="Arial"/>
              <a:buNone/>
            </a:pPr>
            <a:r>
              <a:rPr b="1" i="0" lang="en-US" sz="1900" u="none" cap="none" strike="noStrike">
                <a:solidFill>
                  <a:srgbClr val="000000"/>
                </a:solidFill>
                <a:highlight>
                  <a:srgbClr val="FFF2CC"/>
                </a:highlight>
                <a:latin typeface="Arial"/>
                <a:ea typeface="Arial"/>
                <a:cs typeface="Arial"/>
                <a:sym typeface="Arial"/>
              </a:rPr>
              <a:t>P</a:t>
            </a:r>
            <a:r>
              <a:rPr b="1" i="0" lang="en-US" sz="2200" u="none" cap="none" strike="noStrike">
                <a:solidFill>
                  <a:srgbClr val="000000"/>
                </a:solidFill>
                <a:highlight>
                  <a:srgbClr val="FFF2CC"/>
                </a:highlight>
                <a:latin typeface="Arial"/>
                <a:ea typeface="Arial"/>
                <a:cs typeface="Arial"/>
                <a:sym typeface="Arial"/>
              </a:rPr>
              <a:t>resentation by Faye More</a:t>
            </a:r>
            <a:endParaRPr b="1" i="0" sz="2200" u="none" cap="none" strike="noStrike">
              <a:solidFill>
                <a:srgbClr val="000000"/>
              </a:solidFill>
              <a:highlight>
                <a:srgbClr val="FFF2CC"/>
              </a:highlight>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1500"/>
              <a:buFont typeface="Arial"/>
              <a:buNone/>
            </a:pPr>
            <a:r>
              <a:rPr b="1" i="0" lang="en-US" sz="2200" u="none" cap="none" strike="noStrike">
                <a:solidFill>
                  <a:srgbClr val="000000"/>
                </a:solidFill>
                <a:highlight>
                  <a:srgbClr val="FFF2CC"/>
                </a:highlight>
                <a:latin typeface="Arial"/>
                <a:ea typeface="Arial"/>
                <a:cs typeface="Arial"/>
                <a:sym typeface="Arial"/>
              </a:rPr>
              <a:t>Port Hope Community Health Concerns Committee </a:t>
            </a:r>
            <a:endParaRPr b="1" i="0" sz="22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1" i="0" sz="2200" u="none" cap="none" strike="noStrike">
              <a:solidFill>
                <a:srgbClr val="000000"/>
              </a:solidFill>
              <a:highlight>
                <a:srgbClr val="FFF2CC"/>
              </a:highlight>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6"/>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04" name="Google Shape;204;p2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457200" lvl="0" marL="0" rtl="0" algn="l">
              <a:lnSpc>
                <a:spcPct val="100000"/>
              </a:lnSpc>
              <a:spcBef>
                <a:spcPts val="0"/>
              </a:spcBef>
              <a:spcAft>
                <a:spcPts val="0"/>
              </a:spcAft>
              <a:buSzPts val="1400"/>
              <a:buNone/>
            </a:pPr>
            <a:r>
              <a:rPr b="1" lang="en-US" sz="2400">
                <a:highlight>
                  <a:srgbClr val="FFF2CC"/>
                </a:highlight>
              </a:rPr>
              <a:t>Port Hope 2026 Budget: Strategic Plan Pillars</a:t>
            </a:r>
            <a:endParaRPr b="1" sz="2400">
              <a:highlight>
                <a:srgbClr val="FFF2CC"/>
              </a:highlight>
            </a:endParaRPr>
          </a:p>
          <a:p>
            <a:pPr indent="457200" lvl="0" marL="457200" rtl="0" algn="l">
              <a:lnSpc>
                <a:spcPct val="100000"/>
              </a:lnSpc>
              <a:spcBef>
                <a:spcPts val="0"/>
              </a:spcBef>
              <a:spcAft>
                <a:spcPts val="0"/>
              </a:spcAft>
              <a:buSzPts val="1400"/>
              <a:buNone/>
            </a:pPr>
            <a:r>
              <a:rPr b="1" lang="en-US" sz="2400">
                <a:highlight>
                  <a:srgbClr val="FFF2CC"/>
                </a:highlight>
              </a:rPr>
              <a:t>I</a:t>
            </a:r>
            <a:r>
              <a:rPr b="1" lang="en-US" sz="2100">
                <a:highlight>
                  <a:srgbClr val="FFF2CC"/>
                </a:highlight>
              </a:rPr>
              <a:t>nclusive Innovative Prosperous Sustainable</a:t>
            </a:r>
            <a:endParaRPr b="1" sz="2100">
              <a:highlight>
                <a:srgbClr val="FFF2CC"/>
              </a:highlight>
            </a:endParaRPr>
          </a:p>
        </p:txBody>
      </p:sp>
      <p:sp>
        <p:nvSpPr>
          <p:cNvPr id="205" name="Google Shape;205;p2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381000" lvl="0" marL="457200" rtl="0" algn="l">
              <a:lnSpc>
                <a:spcPct val="100000"/>
              </a:lnSpc>
              <a:spcBef>
                <a:spcPts val="360"/>
              </a:spcBef>
              <a:spcAft>
                <a:spcPts val="0"/>
              </a:spcAft>
              <a:buSzPts val="2400"/>
              <a:buChar char="•"/>
            </a:pPr>
            <a:r>
              <a:rPr b="1" lang="en-US" sz="2400"/>
              <a:t>prepare for new nuclear investment in Port Hope </a:t>
            </a:r>
            <a:r>
              <a:rPr lang="en-US" sz="2400"/>
              <a:t>through engagement, policy and infrastructure framework</a:t>
            </a:r>
            <a:endParaRPr sz="2400"/>
          </a:p>
          <a:p>
            <a:pPr indent="-381000" lvl="0" marL="457200" rtl="0" algn="l">
              <a:lnSpc>
                <a:spcPct val="100000"/>
              </a:lnSpc>
              <a:spcBef>
                <a:spcPts val="0"/>
              </a:spcBef>
              <a:spcAft>
                <a:spcPts val="0"/>
              </a:spcAft>
              <a:buSzPts val="2400"/>
              <a:buChar char="•"/>
            </a:pPr>
            <a:r>
              <a:rPr lang="en-US" sz="2400"/>
              <a:t>make Port Hope a premiere investment and development ready location</a:t>
            </a:r>
            <a:endParaRPr sz="2400"/>
          </a:p>
          <a:p>
            <a:pPr indent="-381000" lvl="0" marL="457200" rtl="0" algn="l">
              <a:lnSpc>
                <a:spcPct val="100000"/>
              </a:lnSpc>
              <a:spcBef>
                <a:spcPts val="0"/>
              </a:spcBef>
              <a:spcAft>
                <a:spcPts val="0"/>
              </a:spcAft>
              <a:buSzPts val="2400"/>
              <a:buChar char="•"/>
            </a:pPr>
            <a:r>
              <a:rPr lang="en-US" sz="2400"/>
              <a:t>grow Port Hope as a sought after tourist destination</a:t>
            </a:r>
            <a:endParaRPr sz="2400"/>
          </a:p>
          <a:p>
            <a:pPr indent="-381000" lvl="0" marL="457200" rtl="0" algn="l">
              <a:lnSpc>
                <a:spcPct val="100000"/>
              </a:lnSpc>
              <a:spcBef>
                <a:spcPts val="0"/>
              </a:spcBef>
              <a:spcAft>
                <a:spcPts val="0"/>
              </a:spcAft>
              <a:buSzPts val="2400"/>
              <a:buChar char="•"/>
            </a:pPr>
            <a:r>
              <a:rPr lang="en-US" sz="2400"/>
              <a:t>commit to enhancing emergency preparedness and community safety</a:t>
            </a:r>
            <a:endParaRPr sz="2400"/>
          </a:p>
          <a:p>
            <a:pPr indent="-381000" lvl="0" marL="457200" rtl="0" algn="l">
              <a:lnSpc>
                <a:spcPct val="100000"/>
              </a:lnSpc>
              <a:spcBef>
                <a:spcPts val="0"/>
              </a:spcBef>
              <a:spcAft>
                <a:spcPts val="0"/>
              </a:spcAft>
              <a:buSzPts val="2400"/>
              <a:buChar char="•"/>
            </a:pPr>
            <a:r>
              <a:rPr b="1" lang="en-US" sz="2400"/>
              <a:t>right-size the PHAI clean-up project,</a:t>
            </a:r>
            <a:r>
              <a:rPr lang="en-US" sz="2400"/>
              <a:t> prepare for future use of public spaces.</a:t>
            </a:r>
            <a:endParaRPr sz="2400"/>
          </a:p>
          <a:p>
            <a:pPr indent="-361950" lvl="0" marL="914400" rtl="0" algn="l">
              <a:lnSpc>
                <a:spcPct val="100000"/>
              </a:lnSpc>
              <a:spcBef>
                <a:spcPts val="0"/>
              </a:spcBef>
              <a:spcAft>
                <a:spcPts val="0"/>
              </a:spcAft>
              <a:buSzPts val="2100"/>
              <a:buChar char="-"/>
            </a:pPr>
            <a:r>
              <a:rPr lang="en-US" sz="2100"/>
              <a:t>“Port Hope 2026 Budget Staff Proposed - January 2026”</a:t>
            </a:r>
            <a:endParaRPr sz="21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2900">
                <a:highlight>
                  <a:srgbClr val="FFF2CC"/>
                </a:highlight>
              </a:rPr>
              <a:t>    </a:t>
            </a:r>
            <a:r>
              <a:rPr b="1" lang="en-US" sz="2500">
                <a:highlight>
                  <a:srgbClr val="FFF2CC"/>
                </a:highlight>
              </a:rPr>
              <a:t>Municipality of Port Hope Partnership with OPG</a:t>
            </a:r>
            <a:endParaRPr b="1" sz="2500">
              <a:highlight>
                <a:srgbClr val="FFF2CC"/>
              </a:highlight>
            </a:endParaRPr>
          </a:p>
        </p:txBody>
      </p:sp>
      <p:sp>
        <p:nvSpPr>
          <p:cNvPr id="213" name="Google Shape;213;p2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800"/>
              <a:buNone/>
            </a:pPr>
            <a:r>
              <a:rPr b="1" lang="en-US" sz="2400"/>
              <a:t>       Ontario Gov news release February 12, 2026 </a:t>
            </a:r>
            <a:endParaRPr b="1" sz="2400"/>
          </a:p>
          <a:p>
            <a:pPr indent="0" lvl="0" marL="457200" rtl="0" algn="l">
              <a:lnSpc>
                <a:spcPct val="100000"/>
              </a:lnSpc>
              <a:spcBef>
                <a:spcPts val="360"/>
              </a:spcBef>
              <a:spcAft>
                <a:spcPts val="0"/>
              </a:spcAft>
              <a:buSzPts val="1800"/>
              <a:buNone/>
            </a:pPr>
            <a:r>
              <a:t/>
            </a:r>
            <a:endParaRPr b="1" sz="2400"/>
          </a:p>
          <a:p>
            <a:pPr indent="-381000" lvl="0" marL="457200" rtl="0" algn="l">
              <a:lnSpc>
                <a:spcPct val="100000"/>
              </a:lnSpc>
              <a:spcBef>
                <a:spcPts val="360"/>
              </a:spcBef>
              <a:spcAft>
                <a:spcPts val="0"/>
              </a:spcAft>
              <a:buSzPts val="2400"/>
              <a:buChar char="•"/>
            </a:pPr>
            <a:r>
              <a:rPr lang="en-US" sz="2400"/>
              <a:t>“ Ontario Secures Agreement to Advance World’s Largest Nuclear Generating Station…</a:t>
            </a:r>
            <a:endParaRPr sz="2400"/>
          </a:p>
          <a:p>
            <a:pPr indent="-381000" lvl="0" marL="457200" rtl="0" algn="l">
              <a:lnSpc>
                <a:spcPct val="100000"/>
              </a:lnSpc>
              <a:spcBef>
                <a:spcPts val="0"/>
              </a:spcBef>
              <a:spcAft>
                <a:spcPts val="0"/>
              </a:spcAft>
              <a:buSzPts val="2400"/>
              <a:buChar char="•"/>
            </a:pPr>
            <a:r>
              <a:rPr lang="en-US" sz="2400"/>
              <a:t>OPG has signed a partnership agreement with the Municipality of Port Hope for new energy generation at the Wesleyville site…</a:t>
            </a:r>
            <a:endParaRPr sz="2400"/>
          </a:p>
          <a:p>
            <a:pPr indent="-381000" lvl="0" marL="457200" rtl="0" algn="l">
              <a:lnSpc>
                <a:spcPct val="100000"/>
              </a:lnSpc>
              <a:spcBef>
                <a:spcPts val="0"/>
              </a:spcBef>
              <a:spcAft>
                <a:spcPts val="0"/>
              </a:spcAft>
              <a:buSzPts val="2400"/>
              <a:buChar char="•"/>
            </a:pPr>
            <a:r>
              <a:rPr lang="en-US" sz="2400"/>
              <a:t>OPG has also provided a further </a:t>
            </a:r>
            <a:r>
              <a:rPr b="1" lang="en-US" sz="2400"/>
              <a:t>$4 million </a:t>
            </a:r>
            <a:r>
              <a:rPr lang="en-US" sz="2400"/>
              <a:t>of growth readiness </a:t>
            </a:r>
            <a:r>
              <a:rPr b="1" lang="en-US" sz="2400"/>
              <a:t>funding to Port Hope</a:t>
            </a:r>
            <a:r>
              <a:rPr lang="en-US" sz="2400"/>
              <a:t>…an additional </a:t>
            </a:r>
            <a:r>
              <a:rPr b="1" lang="en-US" sz="2400"/>
              <a:t>$500,000 </a:t>
            </a:r>
            <a:r>
              <a:rPr lang="en-US" sz="2400"/>
              <a:t>was provided to support specific staffing requirements related to its project work”.</a:t>
            </a:r>
            <a:endParaRPr sz="2400"/>
          </a:p>
        </p:txBody>
      </p:sp>
      <p:sp>
        <p:nvSpPr>
          <p:cNvPr id="214" name="Google Shape;214;p27"/>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8"/>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222" name="Google Shape;222;p2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400">
                <a:highlight>
                  <a:srgbClr val="FFF2CC"/>
                </a:highlight>
              </a:rPr>
              <a:t>Petition to the Auditor General of Canada, June 2026</a:t>
            </a:r>
            <a:endParaRPr b="1" sz="2400">
              <a:highlight>
                <a:srgbClr val="FFF2CC"/>
              </a:highlight>
            </a:endParaRPr>
          </a:p>
        </p:txBody>
      </p:sp>
      <p:sp>
        <p:nvSpPr>
          <p:cNvPr id="223" name="Google Shape;223;p2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393700" lvl="0" marL="457200" rtl="0" algn="l">
              <a:lnSpc>
                <a:spcPct val="100000"/>
              </a:lnSpc>
              <a:spcBef>
                <a:spcPts val="360"/>
              </a:spcBef>
              <a:spcAft>
                <a:spcPts val="0"/>
              </a:spcAft>
              <a:buSzPts val="2600"/>
              <a:buAutoNum type="arabicPeriod"/>
            </a:pPr>
            <a:r>
              <a:rPr lang="en-US" sz="2600"/>
              <a:t>Proactive disclosure of contaminated public properties</a:t>
            </a:r>
            <a:endParaRPr sz="2600"/>
          </a:p>
          <a:p>
            <a:pPr indent="-393700" lvl="0" marL="457200" rtl="0" algn="l">
              <a:lnSpc>
                <a:spcPct val="100000"/>
              </a:lnSpc>
              <a:spcBef>
                <a:spcPts val="0"/>
              </a:spcBef>
              <a:spcAft>
                <a:spcPts val="0"/>
              </a:spcAft>
              <a:buSzPts val="2600"/>
              <a:buAutoNum type="arabicPeriod"/>
            </a:pPr>
            <a:r>
              <a:rPr lang="en-US" sz="2600"/>
              <a:t>Bill c-226 - No new nuclear in Port Hope</a:t>
            </a:r>
            <a:endParaRPr sz="2600"/>
          </a:p>
          <a:p>
            <a:pPr indent="-393700" lvl="0" marL="457200" rtl="0" algn="l">
              <a:lnSpc>
                <a:spcPct val="100000"/>
              </a:lnSpc>
              <a:spcBef>
                <a:spcPts val="0"/>
              </a:spcBef>
              <a:spcAft>
                <a:spcPts val="0"/>
              </a:spcAft>
              <a:buSzPts val="2600"/>
              <a:buAutoNum type="arabicPeriod"/>
            </a:pPr>
            <a:r>
              <a:rPr lang="en-US" sz="2600"/>
              <a:t>National public inquiry of radioactive waste management in Canada</a:t>
            </a:r>
            <a:endParaRPr sz="2600"/>
          </a:p>
          <a:p>
            <a:pPr indent="-393700" lvl="0" marL="457200" rtl="0" algn="l">
              <a:lnSpc>
                <a:spcPct val="100000"/>
              </a:lnSpc>
              <a:spcBef>
                <a:spcPts val="0"/>
              </a:spcBef>
              <a:spcAft>
                <a:spcPts val="0"/>
              </a:spcAft>
              <a:buSzPts val="2600"/>
              <a:buAutoNum type="arabicPeriod"/>
            </a:pPr>
            <a:r>
              <a:rPr lang="en-US" sz="2600"/>
              <a:t>Adhere to the remediation Legal Agreement - Audit of AECL/CNL/PHAI</a:t>
            </a:r>
            <a:endParaRPr sz="2600"/>
          </a:p>
          <a:p>
            <a:pPr indent="-393700" lvl="0" marL="457200" rtl="0" algn="l">
              <a:lnSpc>
                <a:spcPct val="100000"/>
              </a:lnSpc>
              <a:spcBef>
                <a:spcPts val="0"/>
              </a:spcBef>
              <a:spcAft>
                <a:spcPts val="0"/>
              </a:spcAft>
              <a:buSzPts val="2600"/>
              <a:buAutoNum type="arabicPeriod"/>
            </a:pPr>
            <a:r>
              <a:rPr lang="en-US" sz="2600"/>
              <a:t>Comprehensive health monitoring of residents</a:t>
            </a:r>
            <a:endParaRPr sz="2600"/>
          </a:p>
          <a:p>
            <a:pPr indent="-393700" lvl="0" marL="457200" rtl="0" algn="l">
              <a:lnSpc>
                <a:spcPct val="100000"/>
              </a:lnSpc>
              <a:spcBef>
                <a:spcPts val="0"/>
              </a:spcBef>
              <a:spcAft>
                <a:spcPts val="0"/>
              </a:spcAft>
              <a:buSzPts val="2600"/>
              <a:buAutoNum type="arabicPeriod"/>
            </a:pPr>
            <a:r>
              <a:rPr lang="en-US" sz="2600"/>
              <a:t>Compensation for current and former Port Hope families</a:t>
            </a:r>
            <a:endParaRPr sz="26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9"/>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229" name="Google Shape;229;p2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2300">
                <a:highlight>
                  <a:srgbClr val="FFF2CC"/>
                </a:highlight>
              </a:rPr>
              <a:t>  Proactive disclosure of contaminated public properties</a:t>
            </a:r>
            <a:endParaRPr b="1" sz="2300">
              <a:highlight>
                <a:srgbClr val="FFF2CC"/>
              </a:highlight>
            </a:endParaRPr>
          </a:p>
        </p:txBody>
      </p:sp>
      <p:sp>
        <p:nvSpPr>
          <p:cNvPr id="230" name="Google Shape;230;p29"/>
          <p:cNvSpPr txBox="1"/>
          <p:nvPr>
            <p:ph idx="1" type="body"/>
          </p:nvPr>
        </p:nvSpPr>
        <p:spPr>
          <a:xfrm>
            <a:off x="454894" y="1228858"/>
            <a:ext cx="8229509" cy="4897122"/>
          </a:xfrm>
          <a:prstGeom prst="rect">
            <a:avLst/>
          </a:prstGeom>
          <a:noFill/>
          <a:ln>
            <a:noFill/>
          </a:ln>
        </p:spPr>
        <p:txBody>
          <a:bodyPr anchorCtr="0" anchor="t" bIns="45700" lIns="91425" spcFirstLastPara="1" rIns="91425" wrap="square" tIns="45700">
            <a:noAutofit/>
          </a:bodyPr>
          <a:lstStyle/>
          <a:p>
            <a:pPr indent="-342900" lvl="0" marL="457200" rtl="0" algn="l">
              <a:lnSpc>
                <a:spcPct val="100000"/>
              </a:lnSpc>
              <a:spcBef>
                <a:spcPts val="360"/>
              </a:spcBef>
              <a:spcAft>
                <a:spcPts val="0"/>
              </a:spcAft>
              <a:buSzPts val="1800"/>
              <a:buChar char="•"/>
            </a:pPr>
            <a:r>
              <a:rPr lang="en-US" sz="1800"/>
              <a:t> Q 1: Will the federal government investigate the three property examples described and publicly report findings of why officials repeatedly failed to disclose information showing the presence of contamination and need for remediation to property occupants, owners, families, students and the public and hold officials accountable? </a:t>
            </a:r>
            <a:endParaRPr sz="1800"/>
          </a:p>
          <a:p>
            <a:pPr indent="0" lvl="0" marL="457200" rtl="0" algn="l">
              <a:lnSpc>
                <a:spcPct val="100000"/>
              </a:lnSpc>
              <a:spcBef>
                <a:spcPts val="360"/>
              </a:spcBef>
              <a:spcAft>
                <a:spcPts val="0"/>
              </a:spcAft>
              <a:buSzPts val="1800"/>
              <a:buNone/>
            </a:pPr>
            <a:r>
              <a:t/>
            </a:r>
            <a:endParaRPr sz="1800"/>
          </a:p>
          <a:p>
            <a:pPr indent="-342900" lvl="0" marL="457200" rtl="0" algn="l">
              <a:lnSpc>
                <a:spcPct val="100000"/>
              </a:lnSpc>
              <a:spcBef>
                <a:spcPts val="360"/>
              </a:spcBef>
              <a:spcAft>
                <a:spcPts val="0"/>
              </a:spcAft>
              <a:buSzPts val="1800"/>
              <a:buChar char="•"/>
            </a:pPr>
            <a:r>
              <a:rPr lang="en-US" sz="1800"/>
              <a:t>Q 2: Will radiation/ danger signs be posted on all contaminated public properties and identified on the PHAI website?</a:t>
            </a:r>
            <a:endParaRPr sz="1800"/>
          </a:p>
          <a:p>
            <a:pPr indent="0" lvl="0" marL="457200" rtl="0" algn="l">
              <a:lnSpc>
                <a:spcPct val="100000"/>
              </a:lnSpc>
              <a:spcBef>
                <a:spcPts val="360"/>
              </a:spcBef>
              <a:spcAft>
                <a:spcPts val="0"/>
              </a:spcAft>
              <a:buSzPts val="1800"/>
              <a:buNone/>
            </a:pPr>
            <a:r>
              <a:t/>
            </a:r>
            <a:endParaRPr sz="1800"/>
          </a:p>
          <a:p>
            <a:pPr indent="-342900" lvl="0" marL="457200" rtl="0" algn="l">
              <a:lnSpc>
                <a:spcPct val="100000"/>
              </a:lnSpc>
              <a:spcBef>
                <a:spcPts val="360"/>
              </a:spcBef>
              <a:spcAft>
                <a:spcPts val="0"/>
              </a:spcAft>
              <a:buSzPts val="1800"/>
              <a:buChar char="•"/>
            </a:pPr>
            <a:r>
              <a:rPr lang="en-US" sz="1800"/>
              <a:t>Q 3: Will the federal government ensure policies and practices are changed to proactive sharing of specific site information regarding contamination in the Port Hope environment rather than placing the burden and costs onto the public to ask under Access to Information Laws for information they don’t know exists? For example, will municipal roads and frontages contamination be included in adjacent private property property files?</a:t>
            </a:r>
            <a:endParaRPr/>
          </a:p>
          <a:p>
            <a:pPr indent="0" lvl="0" marL="457200" rtl="0" algn="l">
              <a:lnSpc>
                <a:spcPct val="100000"/>
              </a:lnSpc>
              <a:spcBef>
                <a:spcPts val="360"/>
              </a:spcBef>
              <a:spcAft>
                <a:spcPts val="0"/>
              </a:spcAft>
              <a:buSzPts val="1800"/>
              <a:buNone/>
            </a:pPr>
            <a:r>
              <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236" name="Google Shape;236;p3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200">
                <a:highlight>
                  <a:srgbClr val="FFF2CC"/>
                </a:highlight>
              </a:rPr>
              <a:t>Bill c-226  Environmental Injustice</a:t>
            </a:r>
            <a:endParaRPr b="1" sz="2200">
              <a:highlight>
                <a:srgbClr val="FFF2CC"/>
              </a:highlight>
            </a:endParaRPr>
          </a:p>
          <a:p>
            <a:pPr indent="0" lvl="0" marL="0" rtl="0" algn="ctr">
              <a:lnSpc>
                <a:spcPct val="100000"/>
              </a:lnSpc>
              <a:spcBef>
                <a:spcPts val="0"/>
              </a:spcBef>
              <a:spcAft>
                <a:spcPts val="0"/>
              </a:spcAft>
              <a:buSzPts val="1400"/>
              <a:buNone/>
            </a:pPr>
            <a:r>
              <a:rPr b="1" lang="en-US" sz="2200">
                <a:highlight>
                  <a:srgbClr val="FFF2CC"/>
                </a:highlight>
              </a:rPr>
              <a:t>NO to OPG Plan for new nuclear in Port Hope</a:t>
            </a:r>
            <a:endParaRPr b="1" sz="2200">
              <a:highlight>
                <a:srgbClr val="FFF2CC"/>
              </a:highlight>
            </a:endParaRPr>
          </a:p>
        </p:txBody>
      </p:sp>
      <p:sp>
        <p:nvSpPr>
          <p:cNvPr id="237" name="Google Shape;237;p3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800"/>
              <a:buNone/>
            </a:pPr>
            <a:r>
              <a:rPr b="1" lang="en-US" sz="1900"/>
              <a:t>Q 4</a:t>
            </a:r>
            <a:r>
              <a:rPr lang="en-US" sz="1900"/>
              <a:t>. Will the federal government acknowledge the disproportionate nuclear industry burden on the community of Port Hope, apply the protections of Bill c-226 to Port Hope’s current situation of environmental injustice and act to have the IAAC Assessment underway for OPG’s New Nuclear at Wesleyville Proposal cancelled and the site deemed not appropriate?</a:t>
            </a:r>
            <a:endParaRPr sz="1900"/>
          </a:p>
          <a:p>
            <a:pPr indent="0" lvl="0" marL="0" rtl="0" algn="l">
              <a:lnSpc>
                <a:spcPct val="115000"/>
              </a:lnSpc>
              <a:spcBef>
                <a:spcPts val="0"/>
              </a:spcBef>
              <a:spcAft>
                <a:spcPts val="0"/>
              </a:spcAft>
              <a:buSzPts val="1800"/>
              <a:buNone/>
            </a:pPr>
            <a:r>
              <a:t/>
            </a:r>
            <a:endParaRPr sz="1900"/>
          </a:p>
          <a:p>
            <a:pPr indent="-330200" lvl="0" marL="914400" rtl="0" algn="l">
              <a:lnSpc>
                <a:spcPct val="115000"/>
              </a:lnSpc>
              <a:spcBef>
                <a:spcPts val="0"/>
              </a:spcBef>
              <a:spcAft>
                <a:spcPts val="0"/>
              </a:spcAft>
              <a:buSzPts val="1600"/>
              <a:buAutoNum type="alphaLcParenR"/>
            </a:pPr>
            <a:r>
              <a:rPr i="1" lang="en-US" sz="1600" u="sng"/>
              <a:t>Procedural Justice</a:t>
            </a:r>
            <a:r>
              <a:rPr lang="en-US" sz="1600"/>
              <a:t>: “</a:t>
            </a:r>
            <a:r>
              <a:rPr i="1" lang="en-US" sz="1600"/>
              <a:t>means people must have fair access to decisions that affect their environment”</a:t>
            </a:r>
            <a:endParaRPr i="1" sz="1600"/>
          </a:p>
          <a:p>
            <a:pPr indent="-330200" lvl="0" marL="914400" rtl="0" algn="l">
              <a:lnSpc>
                <a:spcPct val="115000"/>
              </a:lnSpc>
              <a:spcBef>
                <a:spcPts val="0"/>
              </a:spcBef>
              <a:spcAft>
                <a:spcPts val="0"/>
              </a:spcAft>
              <a:buSzPts val="1600"/>
              <a:buAutoNum type="alphaLcParenR"/>
            </a:pPr>
            <a:r>
              <a:rPr i="1" lang="en-US" sz="1600" u="sng"/>
              <a:t>Recognitional Justice</a:t>
            </a:r>
            <a:r>
              <a:rPr i="1" lang="en-US" sz="1600"/>
              <a:t>: “means policies should respect the experiences, values, and histories of affected communities, especially those facing systemic racism”</a:t>
            </a:r>
            <a:endParaRPr i="1" sz="1600"/>
          </a:p>
          <a:p>
            <a:pPr indent="-330200" lvl="0" marL="914400" rtl="0" algn="l">
              <a:lnSpc>
                <a:spcPct val="115000"/>
              </a:lnSpc>
              <a:spcBef>
                <a:spcPts val="0"/>
              </a:spcBef>
              <a:spcAft>
                <a:spcPts val="0"/>
              </a:spcAft>
              <a:buSzPts val="1600"/>
              <a:buAutoNum type="alphaLcParenR"/>
            </a:pPr>
            <a:r>
              <a:rPr i="1" lang="en-US" sz="1700" u="sng"/>
              <a:t>Distributive Justice</a:t>
            </a:r>
            <a:r>
              <a:rPr i="1" lang="en-US" sz="1700"/>
              <a:t>:</a:t>
            </a:r>
            <a:r>
              <a:rPr i="1" lang="en-US" sz="1600"/>
              <a:t> “means environmental harms and benefits should be shared fairly across all communities”</a:t>
            </a:r>
            <a:endParaRPr i="1" sz="1600"/>
          </a:p>
          <a:p>
            <a:pPr indent="0" lvl="0" marL="914400" rtl="0" algn="l">
              <a:lnSpc>
                <a:spcPct val="115000"/>
              </a:lnSpc>
              <a:spcBef>
                <a:spcPts val="0"/>
              </a:spcBef>
              <a:spcAft>
                <a:spcPts val="0"/>
              </a:spcAft>
              <a:buClr>
                <a:schemeClr val="dk1"/>
              </a:buClr>
              <a:buSzPts val="2200"/>
              <a:buFont typeface="Arial"/>
              <a:buNone/>
            </a:pPr>
            <a:r>
              <a:t/>
            </a:r>
            <a:endParaRPr i="1" sz="2200"/>
          </a:p>
          <a:p>
            <a:pPr indent="-330200" lvl="0" marL="1371600" rtl="0" algn="l">
              <a:lnSpc>
                <a:spcPct val="115000"/>
              </a:lnSpc>
              <a:spcBef>
                <a:spcPts val="0"/>
              </a:spcBef>
              <a:spcAft>
                <a:spcPts val="0"/>
              </a:spcAft>
              <a:buSzPts val="1600"/>
              <a:buChar char="-"/>
            </a:pPr>
            <a:r>
              <a:rPr lang="en-US" sz="1600"/>
              <a:t>source </a:t>
            </a:r>
            <a:r>
              <a:rPr lang="en-US" sz="1600" u="sng">
                <a:solidFill>
                  <a:schemeClr val="hlink"/>
                </a:solidFill>
                <a:hlinkClick r:id="rId3"/>
              </a:rPr>
              <a:t>Canada.ca</a:t>
            </a:r>
            <a:r>
              <a:rPr lang="en-US" sz="1600"/>
              <a:t> , Environment and Climate Change Canada</a:t>
            </a:r>
            <a:endParaRPr sz="1600"/>
          </a:p>
          <a:p>
            <a:pPr indent="0" lvl="0" marL="0" rtl="0" algn="l">
              <a:lnSpc>
                <a:spcPct val="100000"/>
              </a:lnSpc>
              <a:spcBef>
                <a:spcPts val="360"/>
              </a:spcBef>
              <a:spcAft>
                <a:spcPts val="0"/>
              </a:spcAft>
              <a:buSzPts val="1800"/>
              <a:buNone/>
            </a:pPr>
            <a:r>
              <a:t/>
            </a:r>
            <a:endParaRPr sz="4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400">
                <a:highlight>
                  <a:srgbClr val="FFF2CC"/>
                </a:highlight>
              </a:rPr>
              <a:t>National Public Inquiry into Radioactive Waste Management in Canada</a:t>
            </a:r>
            <a:endParaRPr b="1" sz="2400">
              <a:highlight>
                <a:srgbClr val="FFF2CC"/>
              </a:highlight>
            </a:endParaRPr>
          </a:p>
        </p:txBody>
      </p:sp>
      <p:sp>
        <p:nvSpPr>
          <p:cNvPr id="245" name="Google Shape;245;p3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b="1" sz="1100" u="sng"/>
          </a:p>
          <a:p>
            <a:pPr indent="0" lvl="0" marL="0" rtl="0" algn="l">
              <a:lnSpc>
                <a:spcPct val="115000"/>
              </a:lnSpc>
              <a:spcBef>
                <a:spcPts val="0"/>
              </a:spcBef>
              <a:spcAft>
                <a:spcPts val="0"/>
              </a:spcAft>
              <a:buSzPts val="1800"/>
              <a:buNone/>
            </a:pPr>
            <a:r>
              <a:rPr b="1" lang="en-US" sz="2100"/>
              <a:t>Q 5: </a:t>
            </a:r>
            <a:r>
              <a:rPr lang="en-US" sz="2100"/>
              <a:t>Will the federal government establish a National Public Inquiry to examine current and future radioactive waste management in Canada that will aid all responsible government departments and industry to understand what is happening at key locations in Canada and to collaborate with the public on precautionary solutions that comply with Agreements, Treaties, laws and honour historical commitments to the people?</a:t>
            </a:r>
            <a:endParaRPr sz="2100"/>
          </a:p>
          <a:p>
            <a:pPr indent="0" lvl="0" marL="0" rtl="0" algn="l">
              <a:lnSpc>
                <a:spcPct val="115000"/>
              </a:lnSpc>
              <a:spcBef>
                <a:spcPts val="0"/>
              </a:spcBef>
              <a:spcAft>
                <a:spcPts val="0"/>
              </a:spcAft>
              <a:buClr>
                <a:schemeClr val="dk1"/>
              </a:buClr>
              <a:buSzPts val="1100"/>
              <a:buFont typeface="Arial"/>
              <a:buNone/>
            </a:pPr>
            <a:r>
              <a:t/>
            </a:r>
            <a:endParaRPr sz="2100"/>
          </a:p>
          <a:p>
            <a:pPr indent="0" lvl="0" marL="457200" rtl="0" algn="l">
              <a:lnSpc>
                <a:spcPct val="100000"/>
              </a:lnSpc>
              <a:spcBef>
                <a:spcPts val="360"/>
              </a:spcBef>
              <a:spcAft>
                <a:spcPts val="0"/>
              </a:spcAft>
              <a:buSzPts val="1800"/>
              <a:buNone/>
            </a:pPr>
            <a:r>
              <a:rPr i="1" lang="en-US" sz="2100"/>
              <a:t>Note: starting with Port Hope’s past, present, future</a:t>
            </a:r>
            <a:endParaRPr i="1" sz="2100"/>
          </a:p>
        </p:txBody>
      </p:sp>
      <p:sp>
        <p:nvSpPr>
          <p:cNvPr id="246" name="Google Shape;246;p31"/>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200">
                <a:highlight>
                  <a:srgbClr val="FFF2CC"/>
                </a:highlight>
              </a:rPr>
              <a:t>Adhere to the Canada/Port Hope Legal Agreement - Comprehensive Audit of AECL/CNL/PHAI</a:t>
            </a:r>
            <a:endParaRPr b="1" sz="2200">
              <a:highlight>
                <a:srgbClr val="FFF2CC"/>
              </a:highlight>
            </a:endParaRPr>
          </a:p>
        </p:txBody>
      </p:sp>
      <p:sp>
        <p:nvSpPr>
          <p:cNvPr id="254" name="Google Shape;254;p32"/>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sz="1200"/>
              <a:t> </a:t>
            </a:r>
            <a:r>
              <a:rPr b="1" lang="en-US" sz="2000"/>
              <a:t>Q 6: </a:t>
            </a:r>
            <a:r>
              <a:rPr lang="en-US" sz="2000"/>
              <a:t>Will the federal government implement a comprehensive operational and financial audit of the AECL/CNL policies and practices since 2015 to 1) ensure adherence to the provisions of the Legal Agreement between Canada and Port Hope including examining CNSC, Natural Resources Canada,  Municipal and public roles, responsibilities and current/future liabilities and 2)  will address all of the remediation issues identified in this Petition to support and protect current and future residents of Port Hope.</a:t>
            </a:r>
            <a:endParaRPr sz="2000"/>
          </a:p>
          <a:p>
            <a:pPr indent="0" lvl="0" marL="0" rtl="0" algn="l">
              <a:lnSpc>
                <a:spcPct val="100000"/>
              </a:lnSpc>
              <a:spcBef>
                <a:spcPts val="360"/>
              </a:spcBef>
              <a:spcAft>
                <a:spcPts val="0"/>
              </a:spcAft>
              <a:buSzPts val="1800"/>
              <a:buNone/>
            </a:pPr>
            <a:r>
              <a:rPr i="1" lang="en-US" sz="1900"/>
              <a:t>Issues: plan to weaken cleanup criteria for arsenic and uranium, Special Circumstances Protocol removed Municipal role from private properties, created voluntary remediation option, no resident CAC or support, restricted information access, limited peer reviews, no compensation, no health monitoring, cost-savings a priority,  </a:t>
            </a:r>
            <a:endParaRPr i="1" sz="1900"/>
          </a:p>
          <a:p>
            <a:pPr indent="0" lvl="0" marL="0" rtl="0" algn="l">
              <a:lnSpc>
                <a:spcPct val="100000"/>
              </a:lnSpc>
              <a:spcBef>
                <a:spcPts val="360"/>
              </a:spcBef>
              <a:spcAft>
                <a:spcPts val="0"/>
              </a:spcAft>
              <a:buSzPts val="1800"/>
              <a:buNone/>
            </a:pPr>
            <a:r>
              <a:rPr b="1" i="1" lang="en-US" sz="1900">
                <a:highlight>
                  <a:srgbClr val="FFF2CC"/>
                </a:highlight>
              </a:rPr>
              <a:t>Need resident CAC, legal case management supports and compensation for residents, honour the Legal Agreement.</a:t>
            </a:r>
            <a:endParaRPr b="1" i="1">
              <a:highlight>
                <a:srgbClr val="FFF2CC"/>
              </a:highlight>
            </a:endParaRPr>
          </a:p>
        </p:txBody>
      </p:sp>
      <p:sp>
        <p:nvSpPr>
          <p:cNvPr id="255" name="Google Shape;255;p32"/>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400">
                <a:highlight>
                  <a:srgbClr val="FFF2CC"/>
                </a:highlight>
              </a:rPr>
              <a:t>Comprehensive health monitoring of residents</a:t>
            </a:r>
            <a:endParaRPr b="1" sz="2400">
              <a:highlight>
                <a:srgbClr val="FFF2CC"/>
              </a:highlight>
            </a:endParaRPr>
          </a:p>
        </p:txBody>
      </p:sp>
      <p:sp>
        <p:nvSpPr>
          <p:cNvPr id="263" name="Google Shape;263;p3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800"/>
              <a:buNone/>
            </a:pPr>
            <a:r>
              <a:rPr b="1" lang="en-US" sz="2000"/>
              <a:t>Q.7 </a:t>
            </a:r>
            <a:r>
              <a:rPr lang="en-US" sz="2000"/>
              <a:t>Will the federal government require independent, multi-disciplinary health monitoring of the Port Hope community including re-analysis of previous Port Hope health studies, health surveys, followup investigations and  bio-testing?</a:t>
            </a:r>
            <a:endParaRPr sz="2000"/>
          </a:p>
          <a:p>
            <a:pPr indent="0" lvl="0" marL="0" rtl="0" algn="l">
              <a:lnSpc>
                <a:spcPct val="115000"/>
              </a:lnSpc>
              <a:spcBef>
                <a:spcPts val="0"/>
              </a:spcBef>
              <a:spcAft>
                <a:spcPts val="0"/>
              </a:spcAft>
              <a:buClr>
                <a:schemeClr val="dk1"/>
              </a:buClr>
              <a:buSzPts val="1100"/>
              <a:buFont typeface="Arial"/>
              <a:buNone/>
            </a:pPr>
            <a:r>
              <a:t/>
            </a:r>
            <a:endParaRPr sz="2000"/>
          </a:p>
          <a:p>
            <a:pPr indent="0" lvl="0" marL="0" rtl="0" algn="l">
              <a:lnSpc>
                <a:spcPct val="115000"/>
              </a:lnSpc>
              <a:spcBef>
                <a:spcPts val="0"/>
              </a:spcBef>
              <a:spcAft>
                <a:spcPts val="0"/>
              </a:spcAft>
              <a:buSzPts val="1800"/>
              <a:buNone/>
            </a:pPr>
            <a:r>
              <a:rPr b="1" lang="en-US" sz="2000"/>
              <a:t>Q.8</a:t>
            </a:r>
            <a:r>
              <a:rPr lang="en-US" sz="2000"/>
              <a:t> In addition to the above, will the federal government require independent health monitoring in the same manner as Nuclear Energy Workers, using criteria for Non-NEW of individual residents in Port Hope who are 1) are or have been directly impacted by the presence of contamination in their immediate environment or 2) by remediation of their own or a neighbouring public or private property or 3) live, work or attend school within a 500 metre radius of the two Cameco facilities?</a:t>
            </a:r>
            <a:endParaRPr sz="2000">
              <a:highlight>
                <a:srgbClr val="FFF2CC"/>
              </a:highlight>
            </a:endParaRPr>
          </a:p>
          <a:p>
            <a:pPr indent="0" lvl="0" marL="0" rtl="0" algn="l">
              <a:lnSpc>
                <a:spcPct val="115000"/>
              </a:lnSpc>
              <a:spcBef>
                <a:spcPts val="0"/>
              </a:spcBef>
              <a:spcAft>
                <a:spcPts val="0"/>
              </a:spcAft>
              <a:buClr>
                <a:schemeClr val="dk1"/>
              </a:buClr>
              <a:buSzPts val="1100"/>
              <a:buFont typeface="Arial"/>
              <a:buNone/>
            </a:pPr>
            <a:r>
              <a:t/>
            </a:r>
            <a:endParaRPr sz="2000"/>
          </a:p>
        </p:txBody>
      </p:sp>
      <p:sp>
        <p:nvSpPr>
          <p:cNvPr id="264" name="Google Shape;264;p33"/>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300">
                <a:highlight>
                  <a:srgbClr val="FFF2CC"/>
                </a:highlight>
              </a:rPr>
              <a:t>Federal compensation for current and former </a:t>
            </a:r>
            <a:endParaRPr b="1" sz="2300">
              <a:highlight>
                <a:srgbClr val="FFF2CC"/>
              </a:highlight>
            </a:endParaRPr>
          </a:p>
          <a:p>
            <a:pPr indent="0" lvl="0" marL="0" rtl="0" algn="ctr">
              <a:lnSpc>
                <a:spcPct val="100000"/>
              </a:lnSpc>
              <a:spcBef>
                <a:spcPts val="0"/>
              </a:spcBef>
              <a:spcAft>
                <a:spcPts val="0"/>
              </a:spcAft>
              <a:buSzPts val="1400"/>
              <a:buNone/>
            </a:pPr>
            <a:r>
              <a:rPr b="1" lang="en-US" sz="2300">
                <a:highlight>
                  <a:srgbClr val="FFF2CC"/>
                </a:highlight>
              </a:rPr>
              <a:t>Port Hope families</a:t>
            </a:r>
            <a:endParaRPr b="1" sz="2300">
              <a:highlight>
                <a:srgbClr val="FFF2CC"/>
              </a:highlight>
            </a:endParaRPr>
          </a:p>
        </p:txBody>
      </p:sp>
      <p:sp>
        <p:nvSpPr>
          <p:cNvPr id="272" name="Google Shape;272;p34"/>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800"/>
              <a:buNone/>
            </a:pPr>
            <a:r>
              <a:rPr b="1" lang="en-US" sz="2000"/>
              <a:t>Q 8</a:t>
            </a:r>
            <a:r>
              <a:rPr lang="en-US" sz="2000"/>
              <a:t>. Will the federal government enact legislation modelled on the U.S. that recognizes and directly compensates military personnel, nuclear energy workers and community down-winders for harms caused by exposures to nuclear industry contaminants? </a:t>
            </a:r>
            <a:endParaRPr sz="2000"/>
          </a:p>
          <a:p>
            <a:pPr indent="0" lvl="0" marL="0" rtl="0" algn="l">
              <a:lnSpc>
                <a:spcPct val="115000"/>
              </a:lnSpc>
              <a:spcBef>
                <a:spcPts val="1500"/>
              </a:spcBef>
              <a:spcAft>
                <a:spcPts val="0"/>
              </a:spcAft>
              <a:buSzPts val="1800"/>
              <a:buNone/>
            </a:pPr>
            <a:r>
              <a:t/>
            </a:r>
            <a:endParaRPr sz="2000"/>
          </a:p>
          <a:p>
            <a:pPr indent="0" lvl="0" marL="0" rtl="0" algn="l">
              <a:lnSpc>
                <a:spcPct val="115000"/>
              </a:lnSpc>
              <a:spcBef>
                <a:spcPts val="1500"/>
              </a:spcBef>
              <a:spcAft>
                <a:spcPts val="0"/>
              </a:spcAft>
              <a:buSzPts val="1800"/>
              <a:buNone/>
            </a:pPr>
            <a:r>
              <a:rPr i="1" lang="en-US" sz="2000"/>
              <a:t>Note: To date, under U.S. legislation more than $30 billion paid under the Radiation Exposure Compensation Act and the Energy Employees Occupational Illness Compensation Act.</a:t>
            </a:r>
            <a:endParaRPr i="1" sz="2000"/>
          </a:p>
          <a:p>
            <a:pPr indent="0" lvl="0" marL="0" rtl="0" algn="l">
              <a:lnSpc>
                <a:spcPct val="115000"/>
              </a:lnSpc>
              <a:spcBef>
                <a:spcPts val="1500"/>
              </a:spcBef>
              <a:spcAft>
                <a:spcPts val="1500"/>
              </a:spcAft>
              <a:buClr>
                <a:schemeClr val="dk1"/>
              </a:buClr>
              <a:buSzPts val="1100"/>
              <a:buFont typeface="Arial"/>
              <a:buNone/>
            </a:pPr>
            <a:r>
              <a:t/>
            </a:r>
            <a:endParaRPr i="1" sz="2000"/>
          </a:p>
        </p:txBody>
      </p:sp>
      <p:sp>
        <p:nvSpPr>
          <p:cNvPr id="273" name="Google Shape;273;p34"/>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500">
                <a:highlight>
                  <a:srgbClr val="FFF2CC"/>
                </a:highlight>
              </a:rPr>
              <a:t>Bill c-226 Supports Petition</a:t>
            </a:r>
            <a:endParaRPr b="1" sz="2500">
              <a:highlight>
                <a:srgbClr val="FFF2CC"/>
              </a:highlight>
            </a:endParaRPr>
          </a:p>
        </p:txBody>
      </p:sp>
      <p:sp>
        <p:nvSpPr>
          <p:cNvPr id="281" name="Google Shape;281;p35"/>
          <p:cNvSpPr txBox="1"/>
          <p:nvPr>
            <p:ph idx="1" type="body"/>
          </p:nvPr>
        </p:nvSpPr>
        <p:spPr>
          <a:xfrm>
            <a:off x="457200" y="1417625"/>
            <a:ext cx="8229600" cy="4708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800"/>
              <a:t>I</a:t>
            </a:r>
            <a:r>
              <a:rPr b="1" lang="en-US" sz="1900"/>
              <a:t>t is our contention that Bill c-226 </a:t>
            </a:r>
            <a:r>
              <a:rPr b="1" i="1" lang="en-US" sz="1900"/>
              <a:t>“National Strategy Respecting Environmental Racism and Environmental Justice Act” </a:t>
            </a:r>
            <a:r>
              <a:rPr b="1" lang="en-US" sz="1900"/>
              <a:t>supports all of our requests and recommendations in our Petition:</a:t>
            </a:r>
            <a:endParaRPr b="1" sz="1900"/>
          </a:p>
          <a:p>
            <a:pPr indent="0" lvl="0" marL="0" rtl="0" algn="l">
              <a:lnSpc>
                <a:spcPct val="115000"/>
              </a:lnSpc>
              <a:spcBef>
                <a:spcPts val="0"/>
              </a:spcBef>
              <a:spcAft>
                <a:spcPts val="0"/>
              </a:spcAft>
              <a:buClr>
                <a:schemeClr val="dk1"/>
              </a:buClr>
              <a:buSzPts val="1100"/>
              <a:buFont typeface="Arial"/>
              <a:buNone/>
            </a:pPr>
            <a:r>
              <a:rPr b="1" lang="en-US" sz="1900"/>
              <a:t> </a:t>
            </a:r>
            <a:endParaRPr b="1" sz="1900"/>
          </a:p>
          <a:p>
            <a:pPr indent="0" lvl="0" marL="0" rtl="0" algn="l">
              <a:lnSpc>
                <a:spcPct val="115000"/>
              </a:lnSpc>
              <a:spcBef>
                <a:spcPts val="0"/>
              </a:spcBef>
              <a:spcAft>
                <a:spcPts val="0"/>
              </a:spcAft>
              <a:buClr>
                <a:schemeClr val="dk1"/>
              </a:buClr>
              <a:buSzPts val="1100"/>
              <a:buFont typeface="Arial"/>
              <a:buNone/>
            </a:pPr>
            <a:r>
              <a:rPr b="1" i="1" lang="en-US" sz="2000"/>
              <a:t>“</a:t>
            </a:r>
            <a:r>
              <a:rPr b="1" i="1" lang="en-US" sz="1900"/>
              <a:t>Measures that can be taken to advance environmental justice and assess, prevent and address environmental racism and that may include</a:t>
            </a:r>
            <a:endParaRPr b="1" i="1" sz="1900"/>
          </a:p>
          <a:p>
            <a:pPr indent="-349250" lvl="0" marL="914400" rtl="0" algn="l">
              <a:lnSpc>
                <a:spcPct val="115000"/>
              </a:lnSpc>
              <a:spcBef>
                <a:spcPts val="0"/>
              </a:spcBef>
              <a:spcAft>
                <a:spcPts val="0"/>
              </a:spcAft>
              <a:buSzPts val="1900"/>
              <a:buChar char="-"/>
            </a:pPr>
            <a:r>
              <a:rPr b="1" i="1" lang="en-US" sz="1900"/>
              <a:t>Possible amendments to federal laws, policies and programs</a:t>
            </a:r>
            <a:endParaRPr b="1" i="1" sz="1900"/>
          </a:p>
          <a:p>
            <a:pPr indent="-349250" lvl="0" marL="914400" rtl="0" algn="l">
              <a:lnSpc>
                <a:spcPct val="115000"/>
              </a:lnSpc>
              <a:spcBef>
                <a:spcPts val="0"/>
              </a:spcBef>
              <a:spcAft>
                <a:spcPts val="0"/>
              </a:spcAft>
              <a:buSzPts val="1900"/>
              <a:buChar char="-"/>
            </a:pPr>
            <a:r>
              <a:rPr b="1" i="1" lang="en-US" sz="1900"/>
              <a:t>The involvement of community groups in environmental policy making</a:t>
            </a:r>
            <a:endParaRPr b="1" i="1" sz="1900"/>
          </a:p>
          <a:p>
            <a:pPr indent="-349250" lvl="0" marL="914400" rtl="0" algn="l">
              <a:lnSpc>
                <a:spcPct val="115000"/>
              </a:lnSpc>
              <a:spcBef>
                <a:spcPts val="0"/>
              </a:spcBef>
              <a:spcAft>
                <a:spcPts val="0"/>
              </a:spcAft>
              <a:buSzPts val="1900"/>
              <a:buChar char="-"/>
            </a:pPr>
            <a:r>
              <a:rPr b="1" i="1" lang="en-US" sz="1900"/>
              <a:t>Compensation for individuals or communities and</a:t>
            </a:r>
            <a:endParaRPr b="1" i="1" sz="1900"/>
          </a:p>
          <a:p>
            <a:pPr indent="-349250" lvl="0" marL="914400" rtl="0" algn="l">
              <a:lnSpc>
                <a:spcPct val="115000"/>
              </a:lnSpc>
              <a:spcBef>
                <a:spcPts val="0"/>
              </a:spcBef>
              <a:spcAft>
                <a:spcPts val="0"/>
              </a:spcAft>
              <a:buSzPts val="1900"/>
              <a:buChar char="-"/>
            </a:pPr>
            <a:r>
              <a:rPr b="1" i="1" lang="en-US" sz="1900"/>
              <a:t>The collection of information and statistics relating to health outcomes in communities located in proximity to environmental hazards”.</a:t>
            </a:r>
            <a:endParaRPr b="1" i="1" sz="1900"/>
          </a:p>
          <a:p>
            <a:pPr indent="0" lvl="0" marL="0" rtl="0" algn="l">
              <a:lnSpc>
                <a:spcPct val="100000"/>
              </a:lnSpc>
              <a:spcBef>
                <a:spcPts val="360"/>
              </a:spcBef>
              <a:spcAft>
                <a:spcPts val="0"/>
              </a:spcAft>
              <a:buSzPts val="1800"/>
              <a:buNone/>
            </a:pPr>
            <a:r>
              <a:t/>
            </a:r>
            <a:endParaRPr b="1" sz="3900"/>
          </a:p>
        </p:txBody>
      </p:sp>
      <p:sp>
        <p:nvSpPr>
          <p:cNvPr id="282" name="Google Shape;282;p35"/>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type="title"/>
          </p:nvPr>
        </p:nvSpPr>
        <p:spPr>
          <a:xfrm>
            <a:off x="193575" y="0"/>
            <a:ext cx="8950500" cy="793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2300">
                <a:highlight>
                  <a:srgbClr val="FFF2CC"/>
                </a:highlight>
              </a:rPr>
              <a:t>1976 federal aerial radiometrics survey of Port Hope</a:t>
            </a:r>
            <a:endParaRPr b="1" sz="2300">
              <a:highlight>
                <a:srgbClr val="FFF2CC"/>
              </a:highlight>
            </a:endParaRPr>
          </a:p>
          <a:p>
            <a:pPr indent="0" lvl="0" marL="0" rtl="0" algn="l">
              <a:lnSpc>
                <a:spcPct val="100000"/>
              </a:lnSpc>
              <a:spcBef>
                <a:spcPts val="0"/>
              </a:spcBef>
              <a:spcAft>
                <a:spcPts val="0"/>
              </a:spcAft>
              <a:buSzPts val="1400"/>
              <a:buNone/>
            </a:pPr>
            <a:r>
              <a:rPr b="1" lang="en-US" sz="2300">
                <a:highlight>
                  <a:srgbClr val="FFF2CC"/>
                </a:highlight>
              </a:rPr>
              <a:t>Natural Dose Rate nGy/hr received via AECL ATIP 2024</a:t>
            </a:r>
            <a:endParaRPr b="1" sz="2300">
              <a:highlight>
                <a:srgbClr val="FFF2CC"/>
              </a:highlight>
            </a:endParaRPr>
          </a:p>
        </p:txBody>
      </p:sp>
      <p:sp>
        <p:nvSpPr>
          <p:cNvPr id="128" name="Google Shape;128;p1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800"/>
              <a:buNone/>
            </a:pPr>
            <a:r>
              <a:t/>
            </a:r>
            <a:endParaRPr/>
          </a:p>
        </p:txBody>
      </p:sp>
      <p:sp>
        <p:nvSpPr>
          <p:cNvPr id="129" name="Google Shape;129;p18"/>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130" name="Google Shape;130;p18"/>
          <p:cNvPicPr preferRelativeResize="0"/>
          <p:nvPr/>
        </p:nvPicPr>
        <p:blipFill rotWithShape="1">
          <a:blip r:embed="rId3">
            <a:alphaModFix/>
          </a:blip>
          <a:srcRect b="0" l="0" r="0" t="0"/>
          <a:stretch/>
        </p:blipFill>
        <p:spPr>
          <a:xfrm>
            <a:off x="385650" y="1103250"/>
            <a:ext cx="7756150" cy="4960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36"/>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90" name="Google Shape;290;p36"/>
          <p:cNvSpPr txBox="1"/>
          <p:nvPr>
            <p:ph idx="4294967295" type="body"/>
          </p:nvPr>
        </p:nvSpPr>
        <p:spPr>
          <a:xfrm>
            <a:off x="457200" y="338075"/>
            <a:ext cx="8229600" cy="5788200"/>
          </a:xfrm>
          <a:prstGeom prst="rect">
            <a:avLst/>
          </a:prstGeom>
          <a:noFill/>
          <a:ln>
            <a:noFill/>
          </a:ln>
        </p:spPr>
        <p:txBody>
          <a:bodyPr anchorCtr="0" anchor="t" bIns="45700" lIns="91425" spcFirstLastPara="1" rIns="91425" wrap="square" tIns="45700">
            <a:noAutofit/>
          </a:bodyPr>
          <a:lstStyle/>
          <a:p>
            <a:pPr indent="457200" lvl="0" marL="1371600" marR="0" rtl="0" algn="l">
              <a:lnSpc>
                <a:spcPct val="100000"/>
              </a:lnSpc>
              <a:spcBef>
                <a:spcPts val="640"/>
              </a:spcBef>
              <a:spcAft>
                <a:spcPts val="0"/>
              </a:spcAft>
              <a:buClr>
                <a:srgbClr val="000000"/>
              </a:buClr>
              <a:buSzPts val="3200"/>
              <a:buFont typeface="Arial"/>
              <a:buNone/>
            </a:pPr>
            <a:r>
              <a:t/>
            </a:r>
            <a:endParaRPr b="0" i="0" sz="4400" u="none" cap="none" strike="noStrike">
              <a:solidFill>
                <a:schemeClr val="dk2"/>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t/>
            </a:r>
            <a:endParaRPr b="1" i="0" sz="4400" u="none" cap="none" strike="noStrike">
              <a:solidFill>
                <a:schemeClr val="lt1"/>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t/>
            </a:r>
            <a:endParaRPr b="1" i="0" sz="4400" u="none" cap="none" strike="noStrike">
              <a:solidFill>
                <a:schemeClr val="lt1"/>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rPr b="1" i="0" lang="en-US" sz="4400" u="none" cap="none" strike="noStrike">
                <a:solidFill>
                  <a:schemeClr val="lt1"/>
                </a:solidFill>
                <a:latin typeface="Arial"/>
                <a:ea typeface="Arial"/>
                <a:cs typeface="Arial"/>
                <a:sym typeface="Arial"/>
              </a:rPr>
              <a:t>  Thank you!</a:t>
            </a:r>
            <a:endParaRPr b="1" i="0" sz="4400" u="none" cap="none" strike="noStrike">
              <a:solidFill>
                <a:schemeClr val="lt1"/>
              </a:solidFill>
              <a:latin typeface="Arial"/>
              <a:ea typeface="Arial"/>
              <a:cs typeface="Arial"/>
              <a:sym typeface="Arial"/>
            </a:endParaRPr>
          </a:p>
          <a:p>
            <a:pPr indent="0" lvl="0" marL="914400" marR="0" rtl="0" algn="l">
              <a:lnSpc>
                <a:spcPct val="100000"/>
              </a:lnSpc>
              <a:spcBef>
                <a:spcPts val="640"/>
              </a:spcBef>
              <a:spcAft>
                <a:spcPts val="0"/>
              </a:spcAft>
              <a:buClr>
                <a:srgbClr val="000000"/>
              </a:buClr>
              <a:buSzPts val="3200"/>
              <a:buFont typeface="Arial"/>
              <a:buNone/>
            </a:pPr>
            <a:r>
              <a:t/>
            </a:r>
            <a:endParaRPr b="1" i="0" sz="2300" u="none" cap="none" strike="noStrike">
              <a:solidFill>
                <a:schemeClr val="lt1"/>
              </a:solidFill>
              <a:latin typeface="Arial"/>
              <a:ea typeface="Arial"/>
              <a:cs typeface="Arial"/>
              <a:sym typeface="Arial"/>
            </a:endParaRPr>
          </a:p>
          <a:p>
            <a:pPr indent="0" lvl="0" marL="0" marR="0" rtl="0" algn="l">
              <a:lnSpc>
                <a:spcPct val="100000"/>
              </a:lnSpc>
              <a:spcBef>
                <a:spcPts val="640"/>
              </a:spcBef>
              <a:spcAft>
                <a:spcPts val="0"/>
              </a:spcAft>
              <a:buClr>
                <a:srgbClr val="000000"/>
              </a:buClr>
              <a:buSzPts val="3200"/>
              <a:buFont typeface="Arial"/>
              <a:buNone/>
            </a:pPr>
            <a:r>
              <a:t/>
            </a:r>
            <a:endParaRPr b="1" i="0" sz="2300" u="none" cap="none" strike="noStrike">
              <a:solidFill>
                <a:schemeClr val="lt1"/>
              </a:solidFill>
              <a:latin typeface="Arial"/>
              <a:ea typeface="Arial"/>
              <a:cs typeface="Arial"/>
              <a:sym typeface="Arial"/>
            </a:endParaRPr>
          </a:p>
        </p:txBody>
      </p:sp>
      <p:sp>
        <p:nvSpPr>
          <p:cNvPr id="291" name="Google Shape;291;p36"/>
          <p:cNvSpPr txBox="1"/>
          <p:nvPr>
            <p:ph idx="4294967295" type="body"/>
          </p:nvPr>
        </p:nvSpPr>
        <p:spPr>
          <a:xfrm>
            <a:off x="609600" y="490475"/>
            <a:ext cx="8229600" cy="5788200"/>
          </a:xfrm>
          <a:prstGeom prst="rect">
            <a:avLst/>
          </a:prstGeom>
          <a:noFill/>
          <a:ln>
            <a:noFill/>
          </a:ln>
        </p:spPr>
        <p:txBody>
          <a:bodyPr anchorCtr="0" anchor="t" bIns="45700" lIns="91425" spcFirstLastPara="1" rIns="91425" wrap="square" tIns="45700">
            <a:noAutofit/>
          </a:bodyPr>
          <a:lstStyle/>
          <a:p>
            <a:pPr indent="457200" lvl="0" marL="1371600" marR="0" rtl="0" algn="l">
              <a:lnSpc>
                <a:spcPct val="100000"/>
              </a:lnSpc>
              <a:spcBef>
                <a:spcPts val="640"/>
              </a:spcBef>
              <a:spcAft>
                <a:spcPts val="0"/>
              </a:spcAft>
              <a:buClr>
                <a:srgbClr val="000000"/>
              </a:buClr>
              <a:buSzPts val="3200"/>
              <a:buFont typeface="Arial"/>
              <a:buNone/>
            </a:pPr>
            <a:r>
              <a:t/>
            </a:r>
            <a:endParaRPr b="0" i="0" sz="4400" u="none" cap="none" strike="noStrike">
              <a:solidFill>
                <a:schemeClr val="dk2"/>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t/>
            </a:r>
            <a:endParaRPr b="1" i="0" sz="4400" u="none" cap="none" strike="noStrike">
              <a:solidFill>
                <a:schemeClr val="lt1"/>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t/>
            </a:r>
            <a:endParaRPr b="1" i="0" sz="4400" u="none" cap="none" strike="noStrike">
              <a:solidFill>
                <a:schemeClr val="lt1"/>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rPr b="1" i="0" lang="en-US" sz="4400" u="none" cap="none" strike="noStrike">
                <a:solidFill>
                  <a:schemeClr val="lt1"/>
                </a:solidFill>
                <a:latin typeface="Arial"/>
                <a:ea typeface="Arial"/>
                <a:cs typeface="Arial"/>
                <a:sym typeface="Arial"/>
              </a:rPr>
              <a:t>  Thank you!</a:t>
            </a:r>
            <a:endParaRPr b="1" i="0" sz="4400" u="none" cap="none" strike="noStrike">
              <a:solidFill>
                <a:schemeClr val="lt1"/>
              </a:solidFill>
              <a:latin typeface="Arial"/>
              <a:ea typeface="Arial"/>
              <a:cs typeface="Arial"/>
              <a:sym typeface="Arial"/>
            </a:endParaRPr>
          </a:p>
          <a:p>
            <a:pPr indent="0" lvl="0" marL="914400" marR="0" rtl="0" algn="l">
              <a:lnSpc>
                <a:spcPct val="100000"/>
              </a:lnSpc>
              <a:spcBef>
                <a:spcPts val="640"/>
              </a:spcBef>
              <a:spcAft>
                <a:spcPts val="0"/>
              </a:spcAft>
              <a:buClr>
                <a:srgbClr val="000000"/>
              </a:buClr>
              <a:buSzPts val="3200"/>
              <a:buFont typeface="Arial"/>
              <a:buNone/>
            </a:pPr>
            <a:r>
              <a:t/>
            </a:r>
            <a:endParaRPr b="1" i="0" sz="2300" u="none" cap="none" strike="noStrike">
              <a:solidFill>
                <a:schemeClr val="lt1"/>
              </a:solidFill>
              <a:latin typeface="Arial"/>
              <a:ea typeface="Arial"/>
              <a:cs typeface="Arial"/>
              <a:sym typeface="Arial"/>
            </a:endParaRPr>
          </a:p>
          <a:p>
            <a:pPr indent="0" lvl="0" marL="0" marR="0" rtl="0" algn="l">
              <a:lnSpc>
                <a:spcPct val="100000"/>
              </a:lnSpc>
              <a:spcBef>
                <a:spcPts val="640"/>
              </a:spcBef>
              <a:spcAft>
                <a:spcPts val="0"/>
              </a:spcAft>
              <a:buClr>
                <a:srgbClr val="000000"/>
              </a:buClr>
              <a:buSzPts val="3200"/>
              <a:buFont typeface="Arial"/>
              <a:buNone/>
            </a:pPr>
            <a:r>
              <a:t/>
            </a:r>
            <a:endParaRPr b="1" i="0" sz="2300" u="none" cap="none" strike="noStrike">
              <a:solidFill>
                <a:schemeClr val="lt1"/>
              </a:solidFill>
              <a:latin typeface="Arial"/>
              <a:ea typeface="Arial"/>
              <a:cs typeface="Arial"/>
              <a:sym typeface="Arial"/>
            </a:endParaRPr>
          </a:p>
        </p:txBody>
      </p:sp>
      <p:pic>
        <p:nvPicPr>
          <p:cNvPr id="292" name="Google Shape;292;p36" title="WesDesigArea.jpg"/>
          <p:cNvPicPr preferRelativeResize="0"/>
          <p:nvPr/>
        </p:nvPicPr>
        <p:blipFill rotWithShape="1">
          <a:blip r:embed="rId3">
            <a:alphaModFix/>
          </a:blip>
          <a:srcRect b="0" l="0" r="0" t="0"/>
          <a:stretch/>
        </p:blipFill>
        <p:spPr>
          <a:xfrm>
            <a:off x="0" y="0"/>
            <a:ext cx="9144003" cy="6858002"/>
          </a:xfrm>
          <a:prstGeom prst="rect">
            <a:avLst/>
          </a:prstGeom>
          <a:noFill/>
          <a:ln>
            <a:noFill/>
          </a:ln>
        </p:spPr>
      </p:pic>
      <p:sp>
        <p:nvSpPr>
          <p:cNvPr id="293" name="Google Shape;293;p36"/>
          <p:cNvSpPr txBox="1"/>
          <p:nvPr/>
        </p:nvSpPr>
        <p:spPr>
          <a:xfrm>
            <a:off x="152400" y="6288600"/>
            <a:ext cx="91440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US" sz="2300" u="none" cap="none" strike="noStrike">
                <a:solidFill>
                  <a:schemeClr val="dk1"/>
                </a:solidFill>
                <a:highlight>
                  <a:srgbClr val="FFF2CC"/>
                </a:highlight>
                <a:latin typeface="Arial"/>
                <a:ea typeface="Arial"/>
                <a:cs typeface="Arial"/>
                <a:sym typeface="Arial"/>
              </a:rPr>
              <a:t>Wesleyville Lakeshore Rd, MPH Designated Natural  Area Sign</a:t>
            </a:r>
            <a:endParaRPr b="1" i="0" sz="2300" u="none" cap="none" strike="noStrike">
              <a:solidFill>
                <a:schemeClr val="dk1"/>
              </a:solidFill>
              <a:highlight>
                <a:srgbClr val="FFF2CC"/>
              </a:highlight>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7"/>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301" name="Google Shape;301;p37"/>
          <p:cNvSpPr txBox="1"/>
          <p:nvPr/>
        </p:nvSpPr>
        <p:spPr>
          <a:xfrm>
            <a:off x="0" y="1831950"/>
            <a:ext cx="8403900" cy="47007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15000"/>
              </a:lnSpc>
              <a:spcBef>
                <a:spcPts val="0"/>
              </a:spcBef>
              <a:spcAft>
                <a:spcPts val="0"/>
              </a:spcAft>
              <a:buClr>
                <a:schemeClr val="dk1"/>
              </a:buClr>
              <a:buSzPts val="2200"/>
              <a:buFont typeface="Arial"/>
              <a:buChar char="●"/>
            </a:pPr>
            <a:r>
              <a:rPr b="1" i="0" lang="en-US" sz="2000" u="none" cap="none" strike="noStrike">
                <a:solidFill>
                  <a:schemeClr val="dk1"/>
                </a:solidFill>
                <a:latin typeface="Arial"/>
                <a:ea typeface="Arial"/>
                <a:cs typeface="Arial"/>
                <a:sym typeface="Arial"/>
              </a:rPr>
              <a:t>In 1978 after two years of study the federal Environmental Assessment Review Panel did not approve Eldorado Nuclear’s proposal to build a new uranium hexafluoride UF6 plant at Port Granby (less than 5 km west of Wesleyville on Lake Ontario) </a:t>
            </a:r>
            <a:r>
              <a:rPr b="0" i="0" lang="en-US" sz="2200" u="none" cap="none" strike="noStrike">
                <a:solidFill>
                  <a:schemeClr val="dk1"/>
                </a:solidFill>
                <a:latin typeface="Arial"/>
                <a:ea typeface="Arial"/>
                <a:cs typeface="Arial"/>
                <a:sym typeface="Arial"/>
              </a:rPr>
              <a:t>citing reasons including:</a:t>
            </a:r>
            <a:endParaRPr b="0" i="0" sz="2200" u="none" cap="none" strike="noStrike">
              <a:solidFill>
                <a:schemeClr val="dk1"/>
              </a:solidFill>
              <a:latin typeface="Arial"/>
              <a:ea typeface="Arial"/>
              <a:cs typeface="Arial"/>
              <a:sym typeface="Arial"/>
            </a:endParaRPr>
          </a:p>
          <a:p>
            <a:pPr indent="-368300" lvl="1" marL="914400" marR="0" rtl="0" algn="l">
              <a:lnSpc>
                <a:spcPct val="115000"/>
              </a:lnSpc>
              <a:spcBef>
                <a:spcPts val="0"/>
              </a:spcBef>
              <a:spcAft>
                <a:spcPts val="0"/>
              </a:spcAft>
              <a:buClr>
                <a:schemeClr val="dk1"/>
              </a:buClr>
              <a:buSzPts val="2200"/>
              <a:buFont typeface="Arial"/>
              <a:buChar char="○"/>
            </a:pPr>
            <a:r>
              <a:rPr b="0" i="0" lang="en-US" sz="2200" u="none" cap="none" strike="noStrike">
                <a:solidFill>
                  <a:schemeClr val="dk1"/>
                </a:solidFill>
                <a:latin typeface="Arial"/>
                <a:ea typeface="Arial"/>
                <a:cs typeface="Arial"/>
                <a:sym typeface="Arial"/>
              </a:rPr>
              <a:t> </a:t>
            </a:r>
            <a:r>
              <a:rPr b="0" i="1" lang="en-US" sz="2200" u="none" cap="none" strike="noStrike">
                <a:solidFill>
                  <a:schemeClr val="dk1"/>
                </a:solidFill>
                <a:latin typeface="Arial"/>
                <a:ea typeface="Arial"/>
                <a:cs typeface="Arial"/>
                <a:sym typeface="Arial"/>
              </a:rPr>
              <a:t>location should not be used for industrial purposes, is an area with acres of high value agricultural land with suitable climate which Ontario needs to conserve,</a:t>
            </a:r>
            <a:endParaRPr b="0" i="1" sz="2200" u="none" cap="none" strike="noStrike">
              <a:solidFill>
                <a:schemeClr val="dk1"/>
              </a:solidFill>
              <a:latin typeface="Arial"/>
              <a:ea typeface="Arial"/>
              <a:cs typeface="Arial"/>
              <a:sym typeface="Arial"/>
            </a:endParaRPr>
          </a:p>
          <a:p>
            <a:pPr indent="-368300" lvl="0" marL="914400" marR="0" rtl="0" algn="l">
              <a:lnSpc>
                <a:spcPct val="115000"/>
              </a:lnSpc>
              <a:spcBef>
                <a:spcPts val="0"/>
              </a:spcBef>
              <a:spcAft>
                <a:spcPts val="0"/>
              </a:spcAft>
              <a:buClr>
                <a:schemeClr val="dk1"/>
              </a:buClr>
              <a:buSzPts val="2200"/>
              <a:buFont typeface="Arial"/>
              <a:buChar char="-"/>
            </a:pPr>
            <a:r>
              <a:rPr b="0" i="1" lang="en-US" sz="2200" u="none" cap="none" strike="noStrike">
                <a:solidFill>
                  <a:schemeClr val="dk1"/>
                </a:solidFill>
                <a:latin typeface="Arial"/>
                <a:ea typeface="Arial"/>
                <a:cs typeface="Arial"/>
                <a:sym typeface="Arial"/>
              </a:rPr>
              <a:t>has acres of protected species bio-diversity</a:t>
            </a:r>
            <a:endParaRPr b="0" i="1" sz="2200" u="none" cap="none" strike="noStrike">
              <a:solidFill>
                <a:schemeClr val="dk1"/>
              </a:solidFill>
              <a:latin typeface="Arial"/>
              <a:ea typeface="Arial"/>
              <a:cs typeface="Arial"/>
              <a:sym typeface="Arial"/>
            </a:endParaRPr>
          </a:p>
          <a:p>
            <a:pPr indent="-368300" lvl="0" marL="914400" marR="0" rtl="0" algn="l">
              <a:lnSpc>
                <a:spcPct val="115000"/>
              </a:lnSpc>
              <a:spcBef>
                <a:spcPts val="0"/>
              </a:spcBef>
              <a:spcAft>
                <a:spcPts val="0"/>
              </a:spcAft>
              <a:buClr>
                <a:schemeClr val="dk1"/>
              </a:buClr>
              <a:buSzPts val="2200"/>
              <a:buFont typeface="Arial"/>
              <a:buChar char="-"/>
            </a:pPr>
            <a:r>
              <a:rPr b="0" i="1" lang="en-US" sz="2200" u="none" cap="none" strike="noStrike">
                <a:solidFill>
                  <a:schemeClr val="dk1"/>
                </a:solidFill>
                <a:latin typeface="Arial"/>
                <a:ea typeface="Arial"/>
                <a:cs typeface="Arial"/>
                <a:sym typeface="Arial"/>
              </a:rPr>
              <a:t> objections of First Nations and area residents</a:t>
            </a:r>
            <a:endParaRPr b="0" i="1" sz="2200" u="none" cap="none" strike="noStrike">
              <a:solidFill>
                <a:schemeClr val="dk1"/>
              </a:solidFill>
              <a:latin typeface="Arial"/>
              <a:ea typeface="Arial"/>
              <a:cs typeface="Arial"/>
              <a:sym typeface="Arial"/>
            </a:endParaRPr>
          </a:p>
          <a:p>
            <a:pPr indent="-368300" lvl="0" marL="914400" marR="0" rtl="0" algn="l">
              <a:lnSpc>
                <a:spcPct val="115000"/>
              </a:lnSpc>
              <a:spcBef>
                <a:spcPts val="0"/>
              </a:spcBef>
              <a:spcAft>
                <a:spcPts val="0"/>
              </a:spcAft>
              <a:buClr>
                <a:schemeClr val="dk1"/>
              </a:buClr>
              <a:buSzPts val="2200"/>
              <a:buFont typeface="Arial"/>
              <a:buChar char="-"/>
            </a:pPr>
            <a:r>
              <a:rPr b="0" i="1" lang="en-US" sz="2200" u="none" cap="none" strike="noStrike">
                <a:solidFill>
                  <a:schemeClr val="dk1"/>
                </a:solidFill>
                <a:latin typeface="Arial"/>
                <a:ea typeface="Arial"/>
                <a:cs typeface="Arial"/>
                <a:sym typeface="Arial"/>
              </a:rPr>
              <a:t>did not approve Eldorado’s site waste storage plans due to geology, unproven technology proposed.</a:t>
            </a:r>
            <a:endParaRPr b="0" i="1" sz="2200" u="none" cap="none" strike="noStrike">
              <a:solidFill>
                <a:schemeClr val="dk1"/>
              </a:solidFill>
              <a:latin typeface="Arial"/>
              <a:ea typeface="Arial"/>
              <a:cs typeface="Arial"/>
              <a:sym typeface="Arial"/>
            </a:endParaRPr>
          </a:p>
        </p:txBody>
      </p:sp>
      <p:sp>
        <p:nvSpPr>
          <p:cNvPr id="302" name="Google Shape;302;p3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t/>
            </a:r>
            <a:endParaRPr/>
          </a:p>
          <a:p>
            <a:pPr indent="0" lvl="0" marL="0" rtl="0" algn="ctr">
              <a:lnSpc>
                <a:spcPct val="100000"/>
              </a:lnSpc>
              <a:spcBef>
                <a:spcPts val="0"/>
              </a:spcBef>
              <a:spcAft>
                <a:spcPts val="0"/>
              </a:spcAft>
              <a:buSzPts val="1400"/>
              <a:buNone/>
            </a:pPr>
            <a:r>
              <a:t/>
            </a:r>
            <a:endParaRPr/>
          </a:p>
          <a:p>
            <a:pPr indent="0" lvl="0" marL="0" rtl="0" algn="ctr">
              <a:lnSpc>
                <a:spcPct val="100000"/>
              </a:lnSpc>
              <a:spcBef>
                <a:spcPts val="0"/>
              </a:spcBef>
              <a:spcAft>
                <a:spcPts val="0"/>
              </a:spcAft>
              <a:buSzPts val="1400"/>
              <a:buNone/>
            </a:pPr>
            <a:r>
              <a:t/>
            </a:r>
            <a:endParaRPr/>
          </a:p>
          <a:p>
            <a:pPr indent="0" lvl="0" marL="0" rtl="0" algn="ctr">
              <a:lnSpc>
                <a:spcPct val="100000"/>
              </a:lnSpc>
              <a:spcBef>
                <a:spcPts val="0"/>
              </a:spcBef>
              <a:spcAft>
                <a:spcPts val="0"/>
              </a:spcAft>
              <a:buSzPts val="1400"/>
              <a:buNone/>
            </a:pPr>
            <a:r>
              <a:rPr b="1" lang="en-US" sz="2200">
                <a:highlight>
                  <a:srgbClr val="FFF2CC"/>
                </a:highlight>
              </a:rPr>
              <a:t>1978 Federal EA Review Panel Refused Eldorado Nuclear UF6 Project at Port Granby</a:t>
            </a:r>
            <a:endParaRPr b="1" sz="2200">
              <a:highlight>
                <a:srgbClr val="FFF2CC"/>
              </a:highlight>
            </a:endParaRPr>
          </a:p>
          <a:p>
            <a:pPr indent="0" lvl="0" marL="0" rtl="0" algn="ctr">
              <a:lnSpc>
                <a:spcPct val="100000"/>
              </a:lnSpc>
              <a:spcBef>
                <a:spcPts val="0"/>
              </a:spcBef>
              <a:spcAft>
                <a:spcPts val="0"/>
              </a:spcAft>
              <a:buSzPts val="1400"/>
              <a:buNone/>
            </a:pPr>
            <a:r>
              <a:rPr b="1" lang="en-US" sz="2200">
                <a:highlight>
                  <a:srgbClr val="FFF2CC"/>
                </a:highlight>
              </a:rPr>
              <a:t>5 km west of Wesleyville</a:t>
            </a:r>
            <a:endParaRPr b="1" sz="2200">
              <a:highlight>
                <a:srgbClr val="FFF2CC"/>
              </a:highlight>
            </a:endParaRPr>
          </a:p>
          <a:p>
            <a:pPr indent="0" lvl="0" marL="0" rtl="0" algn="ctr">
              <a:lnSpc>
                <a:spcPct val="100000"/>
              </a:lnSpc>
              <a:spcBef>
                <a:spcPts val="0"/>
              </a:spcBef>
              <a:spcAft>
                <a:spcPts val="0"/>
              </a:spcAft>
              <a:buSzPts val="1400"/>
              <a:buNone/>
            </a:pPr>
            <a:r>
              <a:t/>
            </a:r>
            <a:endParaRPr sz="2400"/>
          </a:p>
          <a:p>
            <a:pPr indent="0" lvl="0" marL="0" rtl="0" algn="ctr">
              <a:lnSpc>
                <a:spcPct val="100000"/>
              </a:lnSpc>
              <a:spcBef>
                <a:spcPts val="0"/>
              </a:spcBef>
              <a:spcAft>
                <a:spcPts val="0"/>
              </a:spcAft>
              <a:buSzPts val="1400"/>
              <a:buNone/>
            </a:pPr>
            <a:r>
              <a:t/>
            </a:r>
            <a:endParaRPr/>
          </a:p>
          <a:p>
            <a:pPr indent="0" lvl="0" marL="0" rtl="0" algn="ctr">
              <a:lnSpc>
                <a:spcPct val="100000"/>
              </a:lnSpc>
              <a:spcBef>
                <a:spcPts val="0"/>
              </a:spcBef>
              <a:spcAft>
                <a:spcPts val="0"/>
              </a:spcAft>
              <a:buSzPts val="14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en-US" sz="3800">
                <a:solidFill>
                  <a:schemeClr val="dk1"/>
                </a:solidFill>
                <a:highlight>
                  <a:srgbClr val="FFF2CC"/>
                </a:highlight>
              </a:rPr>
              <a:t> </a:t>
            </a:r>
            <a:r>
              <a:rPr b="1" lang="en-US" sz="2500">
                <a:solidFill>
                  <a:schemeClr val="dk1"/>
                </a:solidFill>
                <a:highlight>
                  <a:srgbClr val="FFF2CC"/>
                </a:highlight>
              </a:rPr>
              <a:t>NO to More Nuclear in Port Hope (Wesleyville)</a:t>
            </a:r>
            <a:endParaRPr/>
          </a:p>
        </p:txBody>
      </p:sp>
      <p:sp>
        <p:nvSpPr>
          <p:cNvPr id="310" name="Google Shape;310;p3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374650" lvl="0" marL="457200" rtl="0" algn="l">
              <a:lnSpc>
                <a:spcPct val="100000"/>
              </a:lnSpc>
              <a:spcBef>
                <a:spcPts val="0"/>
              </a:spcBef>
              <a:spcAft>
                <a:spcPts val="0"/>
              </a:spcAft>
              <a:buSzPts val="2300"/>
              <a:buChar char="•"/>
            </a:pPr>
            <a:r>
              <a:rPr lang="en-US" sz="2300"/>
              <a:t>largest nuclear plant is high risk to people, environment</a:t>
            </a:r>
            <a:endParaRPr sz="2300"/>
          </a:p>
          <a:p>
            <a:pPr indent="-374650" lvl="0" marL="457200" rtl="0" algn="l">
              <a:lnSpc>
                <a:spcPct val="100000"/>
              </a:lnSpc>
              <a:spcBef>
                <a:spcPts val="0"/>
              </a:spcBef>
              <a:spcAft>
                <a:spcPts val="0"/>
              </a:spcAft>
              <a:buSzPts val="2300"/>
              <a:buChar char="•"/>
            </a:pPr>
            <a:r>
              <a:rPr lang="en-US" sz="2300"/>
              <a:t>enriched U from US needed for SMRs, possibility here</a:t>
            </a:r>
            <a:endParaRPr sz="2300"/>
          </a:p>
          <a:p>
            <a:pPr indent="-374650" lvl="0" marL="457200" rtl="0" algn="l">
              <a:lnSpc>
                <a:spcPct val="100000"/>
              </a:lnSpc>
              <a:spcBef>
                <a:spcPts val="0"/>
              </a:spcBef>
              <a:spcAft>
                <a:spcPts val="0"/>
              </a:spcAft>
              <a:buSzPts val="2300"/>
              <a:buChar char="•"/>
            </a:pPr>
            <a:r>
              <a:rPr lang="en-US" sz="2300"/>
              <a:t>impacts valuable farmland, Ontario losing </a:t>
            </a:r>
            <a:r>
              <a:rPr lang="en-US" sz="2300"/>
              <a:t>average</a:t>
            </a:r>
            <a:r>
              <a:rPr lang="en-US" sz="2300"/>
              <a:t> of 319 acres of farmland per day</a:t>
            </a:r>
            <a:endParaRPr sz="2300"/>
          </a:p>
          <a:p>
            <a:pPr indent="-374650" lvl="0" marL="457200" rtl="0" algn="l">
              <a:lnSpc>
                <a:spcPct val="100000"/>
              </a:lnSpc>
              <a:spcBef>
                <a:spcPts val="0"/>
              </a:spcBef>
              <a:spcAft>
                <a:spcPts val="0"/>
              </a:spcAft>
              <a:buSzPts val="2300"/>
              <a:buChar char="•"/>
            </a:pPr>
            <a:r>
              <a:rPr lang="en-US" sz="2300"/>
              <a:t>impacts protected habitat areas</a:t>
            </a:r>
            <a:endParaRPr sz="2300"/>
          </a:p>
          <a:p>
            <a:pPr indent="-374650" lvl="0" marL="457200" rtl="0" algn="l">
              <a:lnSpc>
                <a:spcPct val="100000"/>
              </a:lnSpc>
              <a:spcBef>
                <a:spcPts val="0"/>
              </a:spcBef>
              <a:spcAft>
                <a:spcPts val="0"/>
              </a:spcAft>
              <a:buSzPts val="2300"/>
              <a:buChar char="•"/>
            </a:pPr>
            <a:r>
              <a:rPr lang="en-US" sz="2300"/>
              <a:t>daily radioactive emissions to air, water, soil impacts health risks from inhalation, ingestion of particulate</a:t>
            </a:r>
            <a:endParaRPr sz="2300"/>
          </a:p>
          <a:p>
            <a:pPr indent="-374650" lvl="0" marL="457200" rtl="0" algn="l">
              <a:lnSpc>
                <a:spcPct val="100000"/>
              </a:lnSpc>
              <a:spcBef>
                <a:spcPts val="0"/>
              </a:spcBef>
              <a:spcAft>
                <a:spcPts val="0"/>
              </a:spcAft>
              <a:buSzPts val="2300"/>
              <a:buChar char="•"/>
            </a:pPr>
            <a:r>
              <a:rPr lang="en-US" sz="2300"/>
              <a:t>produces high level waste needing transport, storage</a:t>
            </a:r>
            <a:endParaRPr sz="2300"/>
          </a:p>
          <a:p>
            <a:pPr indent="-374650" lvl="0" marL="457200" rtl="0" algn="l">
              <a:lnSpc>
                <a:spcPct val="100000"/>
              </a:lnSpc>
              <a:spcBef>
                <a:spcPts val="0"/>
              </a:spcBef>
              <a:spcAft>
                <a:spcPts val="0"/>
              </a:spcAft>
              <a:buSzPts val="2300"/>
              <a:buChar char="•"/>
            </a:pPr>
            <a:r>
              <a:rPr lang="en-US" sz="2300"/>
              <a:t>high level target = high level security, emergency plans</a:t>
            </a:r>
            <a:endParaRPr sz="2300"/>
          </a:p>
          <a:p>
            <a:pPr indent="-374650" lvl="0" marL="457200" rtl="0" algn="l">
              <a:lnSpc>
                <a:spcPct val="100000"/>
              </a:lnSpc>
              <a:spcBef>
                <a:spcPts val="0"/>
              </a:spcBef>
              <a:spcAft>
                <a:spcPts val="0"/>
              </a:spcAft>
              <a:buSzPts val="2300"/>
              <a:buChar char="•"/>
            </a:pPr>
            <a:r>
              <a:rPr lang="en-US" sz="2300"/>
              <a:t>truck transportation accident risks, disruptive, emissions</a:t>
            </a:r>
            <a:endParaRPr sz="2300"/>
          </a:p>
          <a:p>
            <a:pPr indent="-374650" lvl="0" marL="457200" rtl="0" algn="l">
              <a:lnSpc>
                <a:spcPct val="100000"/>
              </a:lnSpc>
              <a:spcBef>
                <a:spcPts val="0"/>
              </a:spcBef>
              <a:spcAft>
                <a:spcPts val="0"/>
              </a:spcAft>
              <a:buSzPts val="2300"/>
              <a:buChar char="•"/>
            </a:pPr>
            <a:r>
              <a:rPr lang="en-US" sz="2300"/>
              <a:t>transmission wires, towers needed, more land  </a:t>
            </a:r>
            <a:endParaRPr sz="2300"/>
          </a:p>
          <a:p>
            <a:pPr indent="-374650" lvl="0" marL="457200" rtl="0" algn="l">
              <a:lnSpc>
                <a:spcPct val="100000"/>
              </a:lnSpc>
              <a:spcBef>
                <a:spcPts val="0"/>
              </a:spcBef>
              <a:spcAft>
                <a:spcPts val="0"/>
              </a:spcAft>
              <a:buSzPts val="2300"/>
              <a:buChar char="•"/>
            </a:pPr>
            <a:r>
              <a:rPr lang="en-US" sz="2300"/>
              <a:t>safer, cleaner, cheaper alternatives possible</a:t>
            </a:r>
            <a:endParaRPr sz="2300"/>
          </a:p>
          <a:p>
            <a:pPr indent="0" lvl="0" marL="0" rtl="0" algn="l">
              <a:lnSpc>
                <a:spcPct val="100000"/>
              </a:lnSpc>
              <a:spcBef>
                <a:spcPts val="360"/>
              </a:spcBef>
              <a:spcAft>
                <a:spcPts val="0"/>
              </a:spcAft>
              <a:buSzPts val="1800"/>
              <a:buNone/>
            </a:pPr>
            <a:r>
              <a:t/>
            </a:r>
            <a:endParaRPr sz="3600"/>
          </a:p>
        </p:txBody>
      </p:sp>
      <p:sp>
        <p:nvSpPr>
          <p:cNvPr id="311" name="Google Shape;311;p38"/>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7" name="Shape 317"/>
        <p:cNvGrpSpPr/>
        <p:nvPr/>
      </p:nvGrpSpPr>
      <p:grpSpPr>
        <a:xfrm>
          <a:off x="0" y="0"/>
          <a:ext cx="0" cy="0"/>
          <a:chOff x="0" y="0"/>
          <a:chExt cx="0" cy="0"/>
        </a:xfrm>
      </p:grpSpPr>
      <p:sp>
        <p:nvSpPr>
          <p:cNvPr id="318" name="Google Shape;318;p39"/>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319" name="Google Shape;319;p39"/>
          <p:cNvSpPr txBox="1"/>
          <p:nvPr>
            <p:ph idx="4294967295" type="body"/>
          </p:nvPr>
        </p:nvSpPr>
        <p:spPr>
          <a:xfrm>
            <a:off x="457200" y="338075"/>
            <a:ext cx="8229600" cy="5788200"/>
          </a:xfrm>
          <a:prstGeom prst="rect">
            <a:avLst/>
          </a:prstGeom>
          <a:noFill/>
          <a:ln>
            <a:noFill/>
          </a:ln>
        </p:spPr>
        <p:txBody>
          <a:bodyPr anchorCtr="0" anchor="t" bIns="45700" lIns="91425" spcFirstLastPara="1" rIns="91425" wrap="square" tIns="45700">
            <a:noAutofit/>
          </a:bodyPr>
          <a:lstStyle/>
          <a:p>
            <a:pPr indent="457200" lvl="0" marL="1371600" marR="0" rtl="0" algn="l">
              <a:lnSpc>
                <a:spcPct val="100000"/>
              </a:lnSpc>
              <a:spcBef>
                <a:spcPts val="640"/>
              </a:spcBef>
              <a:spcAft>
                <a:spcPts val="0"/>
              </a:spcAft>
              <a:buClr>
                <a:srgbClr val="000000"/>
              </a:buClr>
              <a:buSzPts val="3200"/>
              <a:buFont typeface="Arial"/>
              <a:buNone/>
            </a:pPr>
            <a:r>
              <a:t/>
            </a:r>
            <a:endParaRPr b="0" i="0" sz="4400" u="none" cap="none" strike="noStrike">
              <a:solidFill>
                <a:schemeClr val="dk2"/>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t/>
            </a:r>
            <a:endParaRPr b="1" i="0" sz="4400" u="none" cap="none" strike="noStrike">
              <a:solidFill>
                <a:schemeClr val="lt1"/>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t/>
            </a:r>
            <a:endParaRPr b="1" i="0" sz="4400" u="none" cap="none" strike="noStrike">
              <a:solidFill>
                <a:schemeClr val="lt1"/>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rPr b="1" i="0" lang="en-US" sz="4400" u="none" cap="none" strike="noStrike">
                <a:solidFill>
                  <a:schemeClr val="lt1"/>
                </a:solidFill>
                <a:latin typeface="Arial"/>
                <a:ea typeface="Arial"/>
                <a:cs typeface="Arial"/>
                <a:sym typeface="Arial"/>
              </a:rPr>
              <a:t>  </a:t>
            </a:r>
            <a:r>
              <a:rPr b="1" i="0" lang="en-US" sz="4700" u="none" cap="none" strike="noStrike">
                <a:solidFill>
                  <a:schemeClr val="lt1"/>
                </a:solidFill>
                <a:latin typeface="Arial"/>
                <a:ea typeface="Arial"/>
                <a:cs typeface="Arial"/>
                <a:sym typeface="Arial"/>
              </a:rPr>
              <a:t>Thank you!</a:t>
            </a:r>
            <a:endParaRPr b="1" i="0" sz="4700" u="none" cap="none" strike="noStrike">
              <a:solidFill>
                <a:schemeClr val="lt1"/>
              </a:solidFill>
              <a:latin typeface="Arial"/>
              <a:ea typeface="Arial"/>
              <a:cs typeface="Arial"/>
              <a:sym typeface="Arial"/>
            </a:endParaRPr>
          </a:p>
          <a:p>
            <a:pPr indent="0" lvl="0" marL="914400" marR="0" rtl="0" algn="l">
              <a:lnSpc>
                <a:spcPct val="100000"/>
              </a:lnSpc>
              <a:spcBef>
                <a:spcPts val="640"/>
              </a:spcBef>
              <a:spcAft>
                <a:spcPts val="0"/>
              </a:spcAft>
              <a:buClr>
                <a:srgbClr val="000000"/>
              </a:buClr>
              <a:buSzPts val="3200"/>
              <a:buFont typeface="Arial"/>
              <a:buNone/>
            </a:pPr>
            <a:r>
              <a:t/>
            </a:r>
            <a:endParaRPr b="1" i="0" sz="2300" u="none" cap="none" strike="noStrike">
              <a:solidFill>
                <a:schemeClr val="lt1"/>
              </a:solidFill>
              <a:latin typeface="Arial"/>
              <a:ea typeface="Arial"/>
              <a:cs typeface="Arial"/>
              <a:sym typeface="Arial"/>
            </a:endParaRPr>
          </a:p>
          <a:p>
            <a:pPr indent="0" lvl="0" marL="0" marR="0" rtl="0" algn="l">
              <a:lnSpc>
                <a:spcPct val="100000"/>
              </a:lnSpc>
              <a:spcBef>
                <a:spcPts val="640"/>
              </a:spcBef>
              <a:spcAft>
                <a:spcPts val="0"/>
              </a:spcAft>
              <a:buClr>
                <a:srgbClr val="000000"/>
              </a:buClr>
              <a:buSzPts val="3200"/>
              <a:buFont typeface="Arial"/>
              <a:buNone/>
            </a:pPr>
            <a:r>
              <a:t/>
            </a:r>
            <a:endParaRPr b="1" i="0" sz="2300" u="none" cap="none" strike="noStrike">
              <a:solidFill>
                <a:schemeClr val="lt1"/>
              </a:solidFill>
              <a:latin typeface="Arial"/>
              <a:ea typeface="Arial"/>
              <a:cs typeface="Arial"/>
              <a:sym typeface="Arial"/>
            </a:endParaRPr>
          </a:p>
        </p:txBody>
      </p:sp>
      <p:sp>
        <p:nvSpPr>
          <p:cNvPr id="320" name="Google Shape;320;p39"/>
          <p:cNvSpPr txBox="1"/>
          <p:nvPr/>
        </p:nvSpPr>
        <p:spPr>
          <a:xfrm>
            <a:off x="261750" y="5242800"/>
            <a:ext cx="8620500" cy="631200"/>
          </a:xfrm>
          <a:prstGeom prst="rect">
            <a:avLst/>
          </a:prstGeom>
          <a:noFill/>
          <a:ln>
            <a:noFill/>
          </a:ln>
        </p:spPr>
        <p:txBody>
          <a:bodyPr anchorCtr="0" anchor="t" bIns="91425" lIns="91425" spcFirstLastPara="1" rIns="91425" wrap="square" tIns="91425">
            <a:spAutoFit/>
          </a:bodyPr>
          <a:lstStyle/>
          <a:p>
            <a:pPr indent="457200" lvl="0" marL="457200" marR="0" rtl="0" algn="l">
              <a:lnSpc>
                <a:spcPct val="100000"/>
              </a:lnSpc>
              <a:spcBef>
                <a:spcPts val="0"/>
              </a:spcBef>
              <a:spcAft>
                <a:spcPts val="0"/>
              </a:spcAft>
              <a:buClr>
                <a:srgbClr val="000000"/>
              </a:buClr>
              <a:buSzPts val="3100"/>
              <a:buFont typeface="Arial"/>
              <a:buNone/>
            </a:pPr>
            <a:r>
              <a:rPr b="1" i="0" lang="en-US" sz="2800" u="none" cap="none" strike="noStrike">
                <a:solidFill>
                  <a:schemeClr val="lt1"/>
                </a:solidFill>
                <a:latin typeface="Arial"/>
                <a:ea typeface="Arial"/>
                <a:cs typeface="Arial"/>
                <a:sym typeface="Arial"/>
              </a:rPr>
              <a:t>Beautiful Rural Port Hope on Lake Ontario</a:t>
            </a:r>
            <a:r>
              <a:rPr b="1" i="0" lang="en-US" sz="2900" u="none" cap="none" strike="noStrike">
                <a:solidFill>
                  <a:schemeClr val="dk1"/>
                </a:solidFill>
                <a:latin typeface="Arial"/>
                <a:ea typeface="Arial"/>
                <a:cs typeface="Arial"/>
                <a:sym typeface="Arial"/>
              </a:rPr>
              <a:t> </a:t>
            </a:r>
            <a:endParaRPr b="1" i="0" sz="29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9"/>
          <p:cNvSpPr txBox="1"/>
          <p:nvPr>
            <p:ph type="title"/>
          </p:nvPr>
        </p:nvSpPr>
        <p:spPr>
          <a:xfrm>
            <a:off x="457200" y="274629"/>
            <a:ext cx="8229600" cy="754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2200">
                <a:highlight>
                  <a:srgbClr val="FFF2CC"/>
                </a:highlight>
              </a:rPr>
              <a:t>1976 federal aerial radiometrics survey of Port Hope </a:t>
            </a:r>
            <a:r>
              <a:rPr b="1" lang="en-US" sz="2200">
                <a:solidFill>
                  <a:schemeClr val="dk1"/>
                </a:solidFill>
                <a:highlight>
                  <a:srgbClr val="FFF2CC"/>
                </a:highlight>
              </a:rPr>
              <a:t>Equivalent Uranium (Bq/kg) </a:t>
            </a:r>
            <a:r>
              <a:rPr b="1" lang="en-US" sz="2200">
                <a:highlight>
                  <a:srgbClr val="FFF2CC"/>
                </a:highlight>
              </a:rPr>
              <a:t>received via AECL ATIP 2024</a:t>
            </a:r>
            <a:endParaRPr b="1" sz="2200">
              <a:highlight>
                <a:srgbClr val="FFF2CC"/>
              </a:highlight>
            </a:endParaRPr>
          </a:p>
        </p:txBody>
      </p:sp>
      <p:sp>
        <p:nvSpPr>
          <p:cNvPr id="138" name="Google Shape;138;p19"/>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800"/>
              <a:buNone/>
            </a:pPr>
            <a:r>
              <a:t/>
            </a:r>
            <a:endParaRPr/>
          </a:p>
        </p:txBody>
      </p:sp>
      <p:sp>
        <p:nvSpPr>
          <p:cNvPr id="139" name="Google Shape;139;p19"/>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140" name="Google Shape;140;p19"/>
          <p:cNvPicPr preferRelativeResize="0"/>
          <p:nvPr/>
        </p:nvPicPr>
        <p:blipFill rotWithShape="1">
          <a:blip r:embed="rId3">
            <a:alphaModFix/>
          </a:blip>
          <a:srcRect b="0" l="0" r="0" t="0"/>
          <a:stretch/>
        </p:blipFill>
        <p:spPr>
          <a:xfrm>
            <a:off x="894525" y="1431225"/>
            <a:ext cx="7588525" cy="41297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0"/>
          <p:cNvPicPr preferRelativeResize="0"/>
          <p:nvPr/>
        </p:nvPicPr>
        <p:blipFill rotWithShape="1">
          <a:blip r:embed="rId3">
            <a:alphaModFix/>
          </a:blip>
          <a:srcRect b="0" l="0" r="0" t="0"/>
          <a:stretch/>
        </p:blipFill>
        <p:spPr>
          <a:xfrm>
            <a:off x="-96600" y="0"/>
            <a:ext cx="9143999" cy="7146226"/>
          </a:xfrm>
          <a:prstGeom prst="rect">
            <a:avLst/>
          </a:prstGeom>
          <a:noFill/>
          <a:ln>
            <a:noFill/>
          </a:ln>
        </p:spPr>
      </p:pic>
      <p:sp>
        <p:nvSpPr>
          <p:cNvPr id="146" name="Google Shape;146;p20"/>
          <p:cNvSpPr txBox="1"/>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40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147" name="Google Shape;147;p20"/>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48" name="Google Shape;148;p20"/>
          <p:cNvSpPr txBox="1"/>
          <p:nvPr/>
        </p:nvSpPr>
        <p:spPr>
          <a:xfrm>
            <a:off x="700700" y="0"/>
            <a:ext cx="8468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US" sz="2000" u="none" cap="none" strike="noStrike">
                <a:solidFill>
                  <a:schemeClr val="dk1"/>
                </a:solidFill>
                <a:highlight>
                  <a:srgbClr val="FFF2CC"/>
                </a:highlight>
                <a:latin typeface="Arial"/>
                <a:ea typeface="Arial"/>
                <a:cs typeface="Arial"/>
                <a:sym typeface="Arial"/>
              </a:rPr>
              <a:t>Cameco CF: Annual Uranium Point of Impingement Model</a:t>
            </a:r>
            <a:endParaRPr b="1" i="0" sz="2000" u="none" cap="none" strike="noStrike">
              <a:solidFill>
                <a:schemeClr val="dk1"/>
              </a:solidFill>
              <a:highlight>
                <a:srgbClr val="FFF2CC"/>
              </a:highlight>
              <a:latin typeface="Arial"/>
              <a:ea typeface="Arial"/>
              <a:cs typeface="Arial"/>
              <a:sym typeface="Arial"/>
            </a:endParaRPr>
          </a:p>
        </p:txBody>
      </p:sp>
      <p:sp>
        <p:nvSpPr>
          <p:cNvPr id="149" name="Google Shape;149;p20"/>
          <p:cNvSpPr txBox="1"/>
          <p:nvPr/>
        </p:nvSpPr>
        <p:spPr>
          <a:xfrm>
            <a:off x="700700" y="5488275"/>
            <a:ext cx="68964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1" i="0" lang="en-US" sz="2100" u="none" cap="none" strike="noStrike">
                <a:solidFill>
                  <a:schemeClr val="dk1"/>
                </a:solidFill>
                <a:highlight>
                  <a:srgbClr val="EFEFEF"/>
                </a:highlight>
                <a:latin typeface="Arial"/>
                <a:ea typeface="Arial"/>
                <a:cs typeface="Arial"/>
                <a:sym typeface="Arial"/>
              </a:rPr>
              <a:t>2005 Diagram/data from Cameco Mo</a:t>
            </a:r>
            <a:r>
              <a:rPr b="1" i="0" lang="en-US" sz="2100" u="none" cap="none" strike="noStrike">
                <a:solidFill>
                  <a:schemeClr val="dk1"/>
                </a:solidFill>
                <a:highlight>
                  <a:srgbClr val="FFFFFF"/>
                </a:highlight>
                <a:latin typeface="Arial"/>
                <a:ea typeface="Arial"/>
                <a:cs typeface="Arial"/>
                <a:sym typeface="Arial"/>
              </a:rPr>
              <a:t>nitoring Plan to show distribution pattern for uranium emissions  </a:t>
            </a:r>
            <a:endParaRPr b="1" i="0" sz="2100" u="none" cap="none" strike="noStrike">
              <a:solidFill>
                <a:schemeClr val="dk1"/>
              </a:solidFill>
              <a:highlight>
                <a:srgbClr val="FFFFFF"/>
              </a:highlight>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1"/>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157" name="Google Shape;157;p21" title="Cameco Feb 10 26.jpg"/>
          <p:cNvPicPr preferRelativeResize="0"/>
          <p:nvPr/>
        </p:nvPicPr>
        <p:blipFill rotWithShape="1">
          <a:blip r:embed="rId3">
            <a:alphaModFix/>
          </a:blip>
          <a:srcRect b="0" l="0" r="0" t="0"/>
          <a:stretch/>
        </p:blipFill>
        <p:spPr>
          <a:xfrm>
            <a:off x="152400" y="152400"/>
            <a:ext cx="8758548" cy="6466852"/>
          </a:xfrm>
          <a:prstGeom prst="rect">
            <a:avLst/>
          </a:prstGeom>
          <a:noFill/>
          <a:ln>
            <a:noFill/>
          </a:ln>
        </p:spPr>
      </p:pic>
      <p:sp>
        <p:nvSpPr>
          <p:cNvPr id="158" name="Google Shape;158;p21"/>
          <p:cNvSpPr txBox="1"/>
          <p:nvPr/>
        </p:nvSpPr>
        <p:spPr>
          <a:xfrm>
            <a:off x="821425" y="5725775"/>
            <a:ext cx="83787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600"/>
              <a:buFont typeface="Arial"/>
              <a:buNone/>
            </a:pPr>
            <a:r>
              <a:rPr b="1" i="0" lang="en-US" sz="2300" u="none" cap="none" strike="noStrike">
                <a:solidFill>
                  <a:schemeClr val="dk1"/>
                </a:solidFill>
                <a:highlight>
                  <a:srgbClr val="FFE599"/>
                </a:highlight>
                <a:latin typeface="Arial"/>
                <a:ea typeface="Arial"/>
                <a:cs typeface="Arial"/>
                <a:sym typeface="Arial"/>
              </a:rPr>
              <a:t>Cameco emissions February 10, 2026 north over town</a:t>
            </a:r>
            <a:endParaRPr b="1" i="0" sz="2300" u="none" cap="none" strike="noStrike">
              <a:solidFill>
                <a:schemeClr val="dk1"/>
              </a:solidFill>
              <a:highlight>
                <a:srgbClr val="FFE599"/>
              </a:highlight>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2"/>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166" name="Google Shape;166;p22"/>
          <p:cNvPicPr preferRelativeResize="0"/>
          <p:nvPr/>
        </p:nvPicPr>
        <p:blipFill rotWithShape="1">
          <a:blip r:embed="rId3">
            <a:alphaModFix/>
          </a:blip>
          <a:srcRect b="0" l="0" r="0" t="0"/>
          <a:stretch/>
        </p:blipFill>
        <p:spPr>
          <a:xfrm>
            <a:off x="0" y="951725"/>
            <a:ext cx="9144000" cy="5887825"/>
          </a:xfrm>
          <a:prstGeom prst="rect">
            <a:avLst/>
          </a:prstGeom>
          <a:noFill/>
          <a:ln>
            <a:noFill/>
          </a:ln>
        </p:spPr>
      </p:pic>
      <p:sp>
        <p:nvSpPr>
          <p:cNvPr id="167" name="Google Shape;167;p22"/>
          <p:cNvSpPr txBox="1"/>
          <p:nvPr/>
        </p:nvSpPr>
        <p:spPr>
          <a:xfrm>
            <a:off x="457200" y="274625"/>
            <a:ext cx="8446800" cy="67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2000" u="none" cap="none" strike="noStrike">
                <a:solidFill>
                  <a:srgbClr val="000000"/>
                </a:solidFill>
                <a:highlight>
                  <a:srgbClr val="FFF2CC"/>
                </a:highlight>
                <a:latin typeface="Arial"/>
                <a:ea typeface="Arial"/>
                <a:cs typeface="Arial"/>
                <a:sym typeface="Arial"/>
              </a:rPr>
              <a:t> PHAI photo: New long-term storage facility location  beside</a:t>
            </a:r>
            <a:endParaRPr b="1" i="0" sz="20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US" sz="2000" u="none" cap="none" strike="noStrike">
                <a:solidFill>
                  <a:srgbClr val="000000"/>
                </a:solidFill>
                <a:highlight>
                  <a:srgbClr val="FFF2CC"/>
                </a:highlight>
                <a:latin typeface="Arial"/>
                <a:ea typeface="Arial"/>
                <a:cs typeface="Arial"/>
                <a:sym typeface="Arial"/>
              </a:rPr>
              <a:t> Lake Ontario, no buffer zone from new homes, soccer fields</a:t>
            </a:r>
            <a:endParaRPr b="1" i="0" sz="2000" u="none" cap="none" strike="noStrike">
              <a:solidFill>
                <a:srgbClr val="000000"/>
              </a:solidFill>
              <a:highlight>
                <a:srgbClr val="FFF2CC"/>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highlight>
                  <a:srgbClr val="FFF2CC"/>
                </a:highlight>
              </a:rPr>
              <a:t>Science says “No Safe Level”</a:t>
            </a:r>
            <a:endParaRPr b="1" sz="2800">
              <a:highlight>
                <a:srgbClr val="FFF2CC"/>
              </a:highlight>
            </a:endParaRPr>
          </a:p>
        </p:txBody>
      </p:sp>
      <p:sp>
        <p:nvSpPr>
          <p:cNvPr id="175" name="Google Shape;175;p2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1400"/>
              <a:buFont typeface="Arial"/>
              <a:buNone/>
            </a:pPr>
            <a:r>
              <a:rPr lang="en-US" sz="3300"/>
              <a:t>“</a:t>
            </a:r>
            <a:r>
              <a:rPr lang="en-US" sz="2600"/>
              <a:t>There is </a:t>
            </a:r>
            <a:r>
              <a:rPr b="1" lang="en-US" sz="2600" u="sng"/>
              <a:t>no safe level of exposure </a:t>
            </a:r>
            <a:r>
              <a:rPr lang="en-US" sz="2600"/>
              <a:t>and there is no dose of radiation so low that the risk of a malignancy</a:t>
            </a:r>
            <a:endParaRPr sz="2600"/>
          </a:p>
          <a:p>
            <a:pPr indent="0" lvl="0" marL="0" rtl="0" algn="ctr">
              <a:lnSpc>
                <a:spcPct val="100000"/>
              </a:lnSpc>
              <a:spcBef>
                <a:spcPts val="0"/>
              </a:spcBef>
              <a:spcAft>
                <a:spcPts val="0"/>
              </a:spcAft>
              <a:buClr>
                <a:schemeClr val="dk1"/>
              </a:buClr>
              <a:buSzPts val="1400"/>
              <a:buFont typeface="Arial"/>
              <a:buNone/>
            </a:pPr>
            <a:r>
              <a:rPr lang="en-US" sz="2600"/>
              <a:t> is zero”</a:t>
            </a:r>
            <a:endParaRPr sz="2600"/>
          </a:p>
          <a:p>
            <a:pPr indent="0" lvl="0" marL="0" rtl="0" algn="ctr">
              <a:lnSpc>
                <a:spcPct val="100000"/>
              </a:lnSpc>
              <a:spcBef>
                <a:spcPts val="0"/>
              </a:spcBef>
              <a:spcAft>
                <a:spcPts val="0"/>
              </a:spcAft>
              <a:buClr>
                <a:schemeClr val="dk1"/>
              </a:buClr>
              <a:buSzPts val="1400"/>
              <a:buFont typeface="Arial"/>
              <a:buNone/>
            </a:pPr>
            <a:r>
              <a:t/>
            </a:r>
            <a:endParaRPr sz="2600"/>
          </a:p>
          <a:p>
            <a:pPr indent="0" lvl="0" marL="0" rtl="0" algn="ctr">
              <a:lnSpc>
                <a:spcPct val="100000"/>
              </a:lnSpc>
              <a:spcBef>
                <a:spcPts val="0"/>
              </a:spcBef>
              <a:spcAft>
                <a:spcPts val="0"/>
              </a:spcAft>
              <a:buClr>
                <a:schemeClr val="dk1"/>
              </a:buClr>
              <a:buSzPts val="1400"/>
              <a:buFont typeface="Arial"/>
              <a:buNone/>
            </a:pPr>
            <a:r>
              <a:rPr lang="en-US" sz="2500"/>
              <a:t>-</a:t>
            </a:r>
            <a:r>
              <a:rPr lang="en-US" sz="2700"/>
              <a:t>-</a:t>
            </a:r>
            <a:r>
              <a:rPr b="1" lang="en-US" sz="2300"/>
              <a:t>Dr. Karl Z. Morgan, founder and</a:t>
            </a:r>
            <a:endParaRPr b="1" sz="2300"/>
          </a:p>
          <a:p>
            <a:pPr indent="0" lvl="0" marL="0" rtl="0" algn="ctr">
              <a:lnSpc>
                <a:spcPct val="100000"/>
              </a:lnSpc>
              <a:spcBef>
                <a:spcPts val="0"/>
              </a:spcBef>
              <a:spcAft>
                <a:spcPts val="0"/>
              </a:spcAft>
              <a:buClr>
                <a:schemeClr val="dk1"/>
              </a:buClr>
              <a:buSzPts val="1400"/>
              <a:buFont typeface="Arial"/>
              <a:buNone/>
            </a:pPr>
            <a:r>
              <a:rPr b="1" lang="en-US" sz="2300"/>
              <a:t>dubbed the father of Health Physics.</a:t>
            </a:r>
            <a:endParaRPr b="1" sz="2300"/>
          </a:p>
          <a:p>
            <a:pPr indent="0" lvl="0" marL="0" rtl="0" algn="ctr">
              <a:lnSpc>
                <a:spcPct val="100000"/>
              </a:lnSpc>
              <a:spcBef>
                <a:spcPts val="0"/>
              </a:spcBef>
              <a:spcAft>
                <a:spcPts val="0"/>
              </a:spcAft>
              <a:buClr>
                <a:schemeClr val="dk1"/>
              </a:buClr>
              <a:buSzPts val="1400"/>
              <a:buFont typeface="Arial"/>
              <a:buNone/>
            </a:pPr>
            <a:r>
              <a:rPr b="1" lang="en-US" sz="2300"/>
              <a:t>Director of Health Physics at Oak Ridge</a:t>
            </a:r>
            <a:endParaRPr b="1" sz="2300"/>
          </a:p>
          <a:p>
            <a:pPr indent="0" lvl="0" marL="0" rtl="0" algn="ctr">
              <a:lnSpc>
                <a:spcPct val="100000"/>
              </a:lnSpc>
              <a:spcBef>
                <a:spcPts val="0"/>
              </a:spcBef>
              <a:spcAft>
                <a:spcPts val="0"/>
              </a:spcAft>
              <a:buClr>
                <a:schemeClr val="dk1"/>
              </a:buClr>
              <a:buSzPts val="1400"/>
              <a:buFont typeface="Arial"/>
              <a:buNone/>
            </a:pPr>
            <a:r>
              <a:rPr b="1" lang="en-US" sz="2300"/>
              <a:t>from 1943 to 1972. </a:t>
            </a:r>
            <a:endParaRPr b="1" sz="2300"/>
          </a:p>
          <a:p>
            <a:pPr indent="0" lvl="0" marL="0" rtl="0" algn="ctr">
              <a:lnSpc>
                <a:spcPct val="100000"/>
              </a:lnSpc>
              <a:spcBef>
                <a:spcPts val="0"/>
              </a:spcBef>
              <a:spcAft>
                <a:spcPts val="0"/>
              </a:spcAft>
              <a:buClr>
                <a:schemeClr val="dk1"/>
              </a:buClr>
              <a:buSzPts val="1400"/>
              <a:buFont typeface="Arial"/>
              <a:buNone/>
            </a:pPr>
            <a:r>
              <a:t/>
            </a:r>
            <a:endParaRPr b="1" sz="3500"/>
          </a:p>
          <a:p>
            <a:pPr indent="0" lvl="0" marL="0" rtl="0" algn="l">
              <a:lnSpc>
                <a:spcPct val="100000"/>
              </a:lnSpc>
              <a:spcBef>
                <a:spcPts val="0"/>
              </a:spcBef>
              <a:spcAft>
                <a:spcPts val="0"/>
              </a:spcAft>
              <a:buClr>
                <a:schemeClr val="dk1"/>
              </a:buClr>
              <a:buSzPts val="1400"/>
              <a:buFont typeface="Arial"/>
              <a:buNone/>
            </a:pPr>
            <a:r>
              <a:t/>
            </a:r>
            <a:endParaRPr sz="3300"/>
          </a:p>
          <a:p>
            <a:pPr indent="0" lvl="0" marL="0" rtl="0" algn="l">
              <a:lnSpc>
                <a:spcPct val="100000"/>
              </a:lnSpc>
              <a:spcBef>
                <a:spcPts val="0"/>
              </a:spcBef>
              <a:spcAft>
                <a:spcPts val="0"/>
              </a:spcAft>
              <a:buClr>
                <a:schemeClr val="dk1"/>
              </a:buClr>
              <a:buSzPts val="1400"/>
              <a:buFont typeface="Arial"/>
              <a:buNone/>
            </a:pPr>
            <a:r>
              <a:t/>
            </a:r>
            <a:endParaRPr sz="3100"/>
          </a:p>
        </p:txBody>
      </p:sp>
      <p:sp>
        <p:nvSpPr>
          <p:cNvPr id="176" name="Google Shape;176;p23"/>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4"/>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84" name="Google Shape;184;p24"/>
          <p:cNvSpPr txBox="1"/>
          <p:nvPr/>
        </p:nvSpPr>
        <p:spPr>
          <a:xfrm>
            <a:off x="0" y="0"/>
            <a:ext cx="9144000" cy="6236100"/>
          </a:xfrm>
          <a:prstGeom prst="rect">
            <a:avLst/>
          </a:prstGeom>
          <a:noFill/>
          <a:ln>
            <a:noFill/>
          </a:ln>
        </p:spPr>
        <p:txBody>
          <a:bodyPr anchorCtr="0" anchor="t" bIns="91425" lIns="91425" spcFirstLastPara="1" rIns="91425" wrap="square" tIns="91425">
            <a:spAutoFit/>
          </a:bodyPr>
          <a:lstStyle/>
          <a:p>
            <a:pPr indent="0" lvl="0" marL="0" marR="0" rtl="0" algn="l">
              <a:lnSpc>
                <a:spcPct val="136182"/>
              </a:lnSpc>
              <a:spcBef>
                <a:spcPts val="0"/>
              </a:spcBef>
              <a:spcAft>
                <a:spcPts val="0"/>
              </a:spcAft>
              <a:buClr>
                <a:srgbClr val="000000"/>
              </a:buClr>
              <a:buSzPts val="3200"/>
              <a:buFont typeface="Arial"/>
              <a:buNone/>
            </a:pPr>
            <a:r>
              <a:rPr b="0" i="0" lang="en-US" sz="3400" u="none" cap="none" strike="noStrike">
                <a:solidFill>
                  <a:schemeClr val="dk1"/>
                </a:solidFill>
                <a:highlight>
                  <a:srgbClr val="FFF2CC"/>
                </a:highlight>
                <a:latin typeface="Arial"/>
                <a:ea typeface="Arial"/>
                <a:cs typeface="Arial"/>
                <a:sym typeface="Arial"/>
              </a:rPr>
              <a:t>3.3</a:t>
            </a:r>
            <a:r>
              <a:rPr b="1" i="0" lang="en-US" sz="3400" u="none" cap="none" strike="noStrike">
                <a:solidFill>
                  <a:schemeClr val="dk1"/>
                </a:solidFill>
                <a:highlight>
                  <a:srgbClr val="FFF2CC"/>
                </a:highlight>
                <a:latin typeface="Arial"/>
                <a:ea typeface="Arial"/>
                <a:cs typeface="Arial"/>
                <a:sym typeface="Arial"/>
              </a:rPr>
              <a:t> </a:t>
            </a:r>
            <a:r>
              <a:rPr b="1" i="0" lang="en-US" sz="2100" u="none" cap="none" strike="noStrike">
                <a:solidFill>
                  <a:schemeClr val="dk1"/>
                </a:solidFill>
                <a:highlight>
                  <a:srgbClr val="FFF2CC"/>
                </a:highlight>
                <a:latin typeface="Arial"/>
                <a:ea typeface="Arial"/>
                <a:cs typeface="Arial"/>
                <a:sym typeface="Arial"/>
              </a:rPr>
              <a:t>Cleanup Criteria (Legal Agreement) </a:t>
            </a:r>
            <a:endParaRPr b="1" i="0" sz="2100" u="none" cap="none" strike="noStrike">
              <a:solidFill>
                <a:schemeClr val="dk1"/>
              </a:solidFill>
              <a:highlight>
                <a:srgbClr val="FFF2CC"/>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rPr b="0" i="0" lang="en-US" sz="2000" u="none" cap="none" strike="noStrike">
                <a:solidFill>
                  <a:schemeClr val="dk1"/>
                </a:solidFill>
                <a:highlight>
                  <a:srgbClr val="FFFFFF"/>
                </a:highlight>
                <a:latin typeface="Arial"/>
                <a:ea typeface="Arial"/>
                <a:cs typeface="Arial"/>
                <a:sym typeface="Arial"/>
              </a:rPr>
              <a:t>3.3.1 Contemporaneous to the construction of the new Facilities, Canada shall</a:t>
            </a:r>
            <a:endParaRPr b="0"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rPr b="0" i="0" lang="en-US" sz="2000" u="none" cap="none" strike="noStrike">
                <a:solidFill>
                  <a:schemeClr val="dk1"/>
                </a:solidFill>
                <a:highlight>
                  <a:srgbClr val="FFFFFF"/>
                </a:highlight>
                <a:latin typeface="Arial"/>
                <a:ea typeface="Arial"/>
                <a:cs typeface="Arial"/>
                <a:sym typeface="Arial"/>
              </a:rPr>
              <a:t>clean up contaminated sites as follows:</a:t>
            </a:r>
            <a:endParaRPr b="0"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t/>
            </a:r>
            <a:endParaRPr b="0"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rPr b="0" i="0" lang="en-US" sz="2000" u="none" cap="none" strike="noStrike">
                <a:solidFill>
                  <a:schemeClr val="dk1"/>
                </a:solidFill>
                <a:highlight>
                  <a:srgbClr val="FFFFFF"/>
                </a:highlight>
                <a:latin typeface="Arial"/>
                <a:ea typeface="Arial"/>
                <a:cs typeface="Arial"/>
                <a:sym typeface="Arial"/>
              </a:rPr>
              <a:t>(a) </a:t>
            </a:r>
            <a:r>
              <a:rPr b="1" i="0" lang="en-US" sz="2000" u="none" cap="none" strike="noStrike">
                <a:solidFill>
                  <a:schemeClr val="dk1"/>
                </a:solidFill>
                <a:highlight>
                  <a:srgbClr val="FFFFFF"/>
                </a:highlight>
                <a:latin typeface="Arial"/>
                <a:ea typeface="Arial"/>
                <a:cs typeface="Arial"/>
                <a:sym typeface="Arial"/>
              </a:rPr>
              <a:t>Canada shall clean up properties contaminated with Historic Low-Level Radioactive Waste so that all such properties will be able to be used for all current and foreseeable unrestricted uses.</a:t>
            </a:r>
            <a:endParaRPr b="1"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t/>
            </a:r>
            <a:endParaRPr b="0"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rPr b="0" i="0" lang="en-US" sz="2000" u="none" cap="none" strike="noStrike">
                <a:solidFill>
                  <a:schemeClr val="dk1"/>
                </a:solidFill>
                <a:highlight>
                  <a:srgbClr val="FFFFFF"/>
                </a:highlight>
                <a:latin typeface="Arial"/>
                <a:ea typeface="Arial"/>
                <a:cs typeface="Arial"/>
                <a:sym typeface="Arial"/>
              </a:rPr>
              <a:t>(b) Through the cleanup process, other contaminants may be found</a:t>
            </a:r>
            <a:endParaRPr b="0"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rPr b="0" i="0" lang="en-US" sz="2000" u="none" cap="none" strike="noStrike">
                <a:solidFill>
                  <a:schemeClr val="dk1"/>
                </a:solidFill>
                <a:highlight>
                  <a:srgbClr val="FFFFFF"/>
                </a:highlight>
                <a:latin typeface="Arial"/>
                <a:ea typeface="Arial"/>
                <a:cs typeface="Arial"/>
                <a:sym typeface="Arial"/>
              </a:rPr>
              <a:t>commingled with the Historic Low-Level Radioactive Waste, and in such</a:t>
            </a:r>
            <a:endParaRPr b="0"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rPr b="0" i="0" lang="en-US" sz="2000" u="none" cap="none" strike="noStrike">
                <a:solidFill>
                  <a:schemeClr val="dk1"/>
                </a:solidFill>
                <a:highlight>
                  <a:srgbClr val="FFFFFF"/>
                </a:highlight>
                <a:latin typeface="Arial"/>
                <a:ea typeface="Arial"/>
                <a:cs typeface="Arial"/>
                <a:sym typeface="Arial"/>
              </a:rPr>
              <a:t>cases, Canada shall clean up the commingled waste material.  In</a:t>
            </a:r>
            <a:endParaRPr b="0"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rPr b="0" i="0" lang="en-US" sz="2000" u="none" cap="none" strike="noStrike">
                <a:solidFill>
                  <a:schemeClr val="dk1"/>
                </a:solidFill>
                <a:highlight>
                  <a:srgbClr val="FFFFFF"/>
                </a:highlight>
                <a:latin typeface="Arial"/>
                <a:ea typeface="Arial"/>
                <a:cs typeface="Arial"/>
                <a:sym typeface="Arial"/>
              </a:rPr>
              <a:t>circumstances in which the other contaminants cease to be commingled</a:t>
            </a:r>
            <a:endParaRPr b="0"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rPr b="0" i="0" lang="en-US" sz="2000" u="none" cap="none" strike="noStrike">
                <a:solidFill>
                  <a:schemeClr val="dk1"/>
                </a:solidFill>
                <a:highlight>
                  <a:srgbClr val="FFFFFF"/>
                </a:highlight>
                <a:latin typeface="Arial"/>
                <a:ea typeface="Arial"/>
                <a:cs typeface="Arial"/>
                <a:sym typeface="Arial"/>
              </a:rPr>
              <a:t>with the Historic Low-Level Radioactive Waste, Canada shall not be</a:t>
            </a:r>
            <a:endParaRPr b="0" i="0" sz="2000" u="none" cap="none" strike="noStrike">
              <a:solidFill>
                <a:schemeClr val="dk1"/>
              </a:solidFill>
              <a:highlight>
                <a:srgbClr val="FFFFFF"/>
              </a:highlight>
              <a:latin typeface="Arial"/>
              <a:ea typeface="Arial"/>
              <a:cs typeface="Arial"/>
              <a:sym typeface="Arial"/>
            </a:endParaRPr>
          </a:p>
          <a:p>
            <a:pPr indent="0" lvl="0" marL="0" marR="0" rtl="0" algn="l">
              <a:lnSpc>
                <a:spcPct val="136182"/>
              </a:lnSpc>
              <a:spcBef>
                <a:spcPts val="0"/>
              </a:spcBef>
              <a:spcAft>
                <a:spcPts val="0"/>
              </a:spcAft>
              <a:buClr>
                <a:srgbClr val="000000"/>
              </a:buClr>
              <a:buSzPts val="1900"/>
              <a:buFont typeface="Arial"/>
              <a:buNone/>
            </a:pPr>
            <a:r>
              <a:rPr b="0" i="0" lang="en-US" sz="2000" u="none" cap="none" strike="noStrike">
                <a:solidFill>
                  <a:schemeClr val="dk1"/>
                </a:solidFill>
                <a:highlight>
                  <a:srgbClr val="FFFFFF"/>
                </a:highlight>
                <a:latin typeface="Arial"/>
                <a:ea typeface="Arial"/>
                <a:cs typeface="Arial"/>
                <a:sym typeface="Arial"/>
              </a:rPr>
              <a:t>obligated to remove the non-commingled other contaminants</a:t>
            </a:r>
            <a:endParaRPr b="0" i="0" sz="2000" u="none" cap="none" strike="noStrike">
              <a:solidFill>
                <a:schemeClr val="dk1"/>
              </a:solidFill>
              <a:highlight>
                <a:srgbClr val="FFFFFF"/>
              </a:highlight>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5"/>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chemeClr val="dk1"/>
              </a:buClr>
              <a:buSzPts val="1400"/>
              <a:buFont typeface="Arial"/>
              <a:buNone/>
            </a:pPr>
            <a:fld id="{00000000-1234-1234-1234-123412341234}" type="slidenum">
              <a:rPr lang="en-US"/>
              <a:t>‹#›</a:t>
            </a:fld>
            <a:endParaRPr/>
          </a:p>
        </p:txBody>
      </p:sp>
      <p:sp>
        <p:nvSpPr>
          <p:cNvPr id="192" name="Google Shape;192;p25"/>
          <p:cNvSpPr txBox="1"/>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193" name="Google Shape;193;p25"/>
          <p:cNvSpPr txBox="1"/>
          <p:nvPr/>
        </p:nvSpPr>
        <p:spPr>
          <a:xfrm>
            <a:off x="1219200" y="1925637"/>
            <a:ext cx="7010400" cy="2570400"/>
          </a:xfrm>
          <a:prstGeom prst="rect">
            <a:avLst/>
          </a:prstGeom>
          <a:noFill/>
          <a:ln>
            <a:noFill/>
          </a:ln>
        </p:spPr>
        <p:txBody>
          <a:bodyPr anchorCtr="0" anchor="ctr" bIns="45700" lIns="457050"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1" lang="en-US" sz="2800" u="none" cap="none" strike="noStrike">
                <a:solidFill>
                  <a:srgbClr val="000000"/>
                </a:solidFill>
                <a:latin typeface="Arial"/>
                <a:ea typeface="Arial"/>
                <a:cs typeface="Arial"/>
                <a:sym typeface="Arial"/>
              </a:rPr>
              <a:t>“</a:t>
            </a:r>
            <a:r>
              <a:rPr b="1" i="1" lang="en-US" sz="3000" u="none" cap="none" strike="noStrike">
                <a:solidFill>
                  <a:srgbClr val="000000"/>
                </a:solidFill>
                <a:highlight>
                  <a:schemeClr val="lt1"/>
                </a:highlight>
                <a:latin typeface="Arial"/>
                <a:ea typeface="Arial"/>
                <a:cs typeface="Arial"/>
                <a:sym typeface="Arial"/>
              </a:rPr>
              <a:t>For a given uranium intake, the inhalation pathway gives </a:t>
            </a:r>
            <a:r>
              <a:rPr b="1" i="1" lang="en-US" sz="3000" u="sng" cap="none" strike="noStrike">
                <a:solidFill>
                  <a:srgbClr val="000000"/>
                </a:solidFill>
                <a:highlight>
                  <a:schemeClr val="lt1"/>
                </a:highlight>
                <a:latin typeface="Arial"/>
                <a:ea typeface="Arial"/>
                <a:cs typeface="Arial"/>
                <a:sym typeface="Arial"/>
              </a:rPr>
              <a:t>doses </a:t>
            </a:r>
            <a:endParaRPr b="1" i="1" sz="3000" u="sng"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1" lang="en-US" sz="3000" u="sng" cap="none" strike="noStrike">
                <a:solidFill>
                  <a:srgbClr val="000000"/>
                </a:solidFill>
                <a:highlight>
                  <a:schemeClr val="lt1"/>
                </a:highlight>
                <a:latin typeface="Arial"/>
                <a:ea typeface="Arial"/>
                <a:cs typeface="Arial"/>
                <a:sym typeface="Arial"/>
              </a:rPr>
              <a:t>200 times greater than ingestion” </a:t>
            </a:r>
            <a:endParaRPr b="0" i="0" sz="1600" u="sng"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1" i="1" sz="2700" u="none" cap="none" strike="noStrike">
              <a:solidFill>
                <a:srgbClr val="000000"/>
              </a:solidFill>
              <a:highlight>
                <a:schemeClr val="lt1"/>
              </a:highlight>
              <a:latin typeface="Arial"/>
              <a:ea typeface="Arial"/>
              <a:cs typeface="Arial"/>
              <a:sym typeface="Arial"/>
            </a:endParaRPr>
          </a:p>
          <a:p>
            <a:pPr indent="-368300" lvl="0" marL="457200" marR="0" rtl="0" algn="l">
              <a:lnSpc>
                <a:spcPct val="100000"/>
              </a:lnSpc>
              <a:spcBef>
                <a:spcPts val="0"/>
              </a:spcBef>
              <a:spcAft>
                <a:spcPts val="0"/>
              </a:spcAft>
              <a:buClr>
                <a:srgbClr val="000000"/>
              </a:buClr>
              <a:buSzPts val="2200"/>
              <a:buFont typeface="Arial"/>
              <a:buChar char="-"/>
            </a:pPr>
            <a:r>
              <a:rPr b="1" i="1" lang="en-US" sz="2200" u="none" cap="none" strike="noStrike">
                <a:solidFill>
                  <a:srgbClr val="000000"/>
                </a:solidFill>
                <a:latin typeface="Arial"/>
                <a:ea typeface="Arial"/>
                <a:cs typeface="Arial"/>
                <a:sym typeface="Arial"/>
              </a:rPr>
              <a:t>Ontario MOE Rationale Document, Draft Uranium in Air Standard, 2010</a:t>
            </a:r>
            <a:endParaRPr b="0" i="0" sz="800" u="none" cap="none" strike="noStrike">
              <a:solidFill>
                <a:srgbClr val="000000"/>
              </a:solidFill>
              <a:latin typeface="Arial"/>
              <a:ea typeface="Arial"/>
              <a:cs typeface="Arial"/>
              <a:sym typeface="Arial"/>
            </a:endParaRPr>
          </a:p>
        </p:txBody>
      </p:sp>
      <p:sp>
        <p:nvSpPr>
          <p:cNvPr id="194" name="Google Shape;194;p25"/>
          <p:cNvSpPr txBox="1"/>
          <p:nvPr/>
        </p:nvSpPr>
        <p:spPr>
          <a:xfrm flipH="1">
            <a:off x="-2962300" y="0"/>
            <a:ext cx="1690500" cy="172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25"/>
          <p:cNvSpPr txBox="1"/>
          <p:nvPr>
            <p:ph idx="4294967295"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600">
                <a:highlight>
                  <a:srgbClr val="FFF2CC"/>
                </a:highlight>
              </a:rPr>
              <a:t>Inhaling Industrial Uranium Particles in Air </a:t>
            </a:r>
            <a:endParaRPr b="1" sz="2600">
              <a:highlight>
                <a:srgbClr val="FFF2CC"/>
              </a:highlight>
            </a:endParaRPr>
          </a:p>
        </p:txBody>
      </p:sp>
      <p:sp>
        <p:nvSpPr>
          <p:cNvPr id="196" name="Google Shape;196;p25"/>
          <p:cNvSpPr txBox="1"/>
          <p:nvPr/>
        </p:nvSpPr>
        <p:spPr>
          <a:xfrm>
            <a:off x="527700" y="4678000"/>
            <a:ext cx="8088600" cy="1785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200"/>
              <a:buFont typeface="Arial"/>
              <a:buNone/>
            </a:pPr>
            <a:r>
              <a:t/>
            </a:r>
            <a:endParaRPr b="0" i="1" sz="26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200"/>
              <a:buFont typeface="Arial"/>
              <a:buNone/>
            </a:pPr>
            <a:r>
              <a:rPr b="1" i="1" lang="en-US" sz="2600" u="none" cap="none" strike="noStrike">
                <a:solidFill>
                  <a:schemeClr val="dk1"/>
                </a:solidFill>
                <a:latin typeface="Arial"/>
                <a:ea typeface="Arial"/>
                <a:cs typeface="Arial"/>
                <a:sym typeface="Arial"/>
              </a:rPr>
              <a:t>Two Cameco industries in Port Hope emit insoluble, industrial radioactive uranium particles to air daily.</a:t>
            </a:r>
            <a:endParaRPr b="1" i="1" sz="26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969696"/>
      </a:lt2>
      <a:accent1>
        <a:srgbClr val="FBDF53"/>
      </a:accent1>
      <a:accent2>
        <a:srgbClr val="FF9966"/>
      </a:accent2>
      <a:accent3>
        <a:srgbClr val="FFFFFF"/>
      </a:accent3>
      <a:accent4>
        <a:srgbClr val="FBDF53"/>
      </a:accent4>
      <a:accent5>
        <a:srgbClr val="FF9966"/>
      </a:accent5>
      <a:accent6>
        <a:srgbClr val="FFFFFF"/>
      </a:accent6>
      <a:hlink>
        <a:srgbClr val="CC3300"/>
      </a:hlink>
      <a:folHlink>
        <a:srgbClr val="9966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