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2" r:id="rId4"/>
    <p:sldMasterId id="214748366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4" name="Google Shape;4;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 name="Google Shape;5;n"/>
          <p:cNvSpPr txBox="1"/>
          <p:nvPr>
            <p:ph idx="10" type="dt"/>
          </p:nvPr>
        </p:nvSpPr>
        <p:spPr>
          <a:xfrm>
            <a:off x="3884612"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 name="Google Shape;6;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7" name="Google Shape;7;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1" type="ftr"/>
          </p:nvPr>
        </p:nvSpPr>
        <p:spPr>
          <a:xfrm>
            <a:off x="0" y="8685212"/>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 name="Google Shape;9;n"/>
          <p:cNvSpPr txBox="1"/>
          <p:nvPr>
            <p:ph idx="4"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 name="Google Shape;109;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0"/>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0: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199" name="Google Shape;199;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00" name="Google Shape;200;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1" name="Google Shape;201;p10: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1: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209" name="Google Shape;209;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10" name="Google Shape;210;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p11: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 name="Google Shape;218;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3: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sz="1400"/>
          </a:p>
        </p:txBody>
      </p:sp>
      <p:sp>
        <p:nvSpPr>
          <p:cNvPr id="226" name="Google Shape;226;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27" name="Google Shape;227;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8" name="Google Shape;228;p13: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sz="140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4: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235" name="Google Shape;235;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36" name="Google Shape;236;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 name="Google Shape;237;p14: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5: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244" name="Google Shape;244;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45" name="Google Shape;245;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15: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6: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255" name="Google Shape;255;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56" name="Google Shape;256;p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7" name="Google Shape;257;p16: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17: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264" name="Google Shape;264;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65" name="Google Shape;265;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 name="Google Shape;266;p17: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3" name="Google Shape;273;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 name="Google Shape;280;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2: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123" name="Google Shape;123;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124" name="Google Shape;124;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 name="Google Shape;125;p2: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20: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287" name="Google Shape;287;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88" name="Google Shape;288;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9" name="Google Shape;289;p20: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21: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296" name="Google Shape;296;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297" name="Google Shape;297;p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8" name="Google Shape;298;p21: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22: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305" name="Google Shape;305;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306" name="Google Shape;306;p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7" name="Google Shape;307;p22: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23: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314" name="Google Shape;314;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315" name="Google Shape;315;p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6" name="Google Shape;316;p23: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24: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323" name="Google Shape;323;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324" name="Google Shape;324;p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5" name="Google Shape;325;p24: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25: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332" name="Google Shape;332;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333" name="Google Shape;333;p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4" name="Google Shape;334;p25: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3: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132" name="Google Shape;132;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133" name="Google Shape;133;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 name="Google Shape;134;p3: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4: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141" name="Google Shape;141;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142" name="Google Shape;142;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 name="Google Shape;143;p4: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5: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150" name="Google Shape;150;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151" name="Google Shape;151;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2" name="Google Shape;152;p5: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6: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161" name="Google Shape;161;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162" name="Google Shape;162;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 name="Google Shape;163;p6: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7: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170" name="Google Shape;170;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171" name="Google Shape;171;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2" name="Google Shape;172;p7: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1" name="Google Shape;181;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9:notes"/>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Clr>
                <a:srgbClr val="000000"/>
              </a:buClr>
              <a:buSzPts val="1800"/>
              <a:buFont typeface="Arial"/>
              <a:buNone/>
            </a:pPr>
            <a:fld id="{00000000-1234-1234-1234-123412341234}" type="slidenum">
              <a:rPr lang="en-US"/>
              <a:t>‹#›</a:t>
            </a:fld>
            <a:endParaRPr sz="1400"/>
          </a:p>
        </p:txBody>
      </p:sp>
      <p:sp>
        <p:nvSpPr>
          <p:cNvPr id="189" name="Google Shape;189;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0"/>
            <a:headEnd len="sm" w="sm" type="none"/>
            <a:tailEnd len="sm" w="sm" type="none"/>
          </a:ln>
        </p:spPr>
      </p:sp>
      <p:sp>
        <p:nvSpPr>
          <p:cNvPr id="190" name="Google Shape;190;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 name="Google Shape;191;p9:notes"/>
          <p:cNvSpPr txBox="1"/>
          <p:nvPr>
            <p:ph idx="3"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sz="14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 name="Shape 16"/>
        <p:cNvGrpSpPr/>
        <p:nvPr/>
      </p:nvGrpSpPr>
      <p:grpSpPr>
        <a:xfrm>
          <a:off x="0" y="0"/>
          <a:ext cx="0" cy="0"/>
          <a:chOff x="0" y="0"/>
          <a:chExt cx="0" cy="0"/>
        </a:xfrm>
      </p:grpSpPr>
      <p:sp>
        <p:nvSpPr>
          <p:cNvPr id="17" name="Google Shape;17;p2"/>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2" name="Shape 72"/>
        <p:cNvGrpSpPr/>
        <p:nvPr/>
      </p:nvGrpSpPr>
      <p:grpSpPr>
        <a:xfrm>
          <a:off x="0" y="0"/>
          <a:ext cx="0" cy="0"/>
          <a:chOff x="0" y="0"/>
          <a:chExt cx="0" cy="0"/>
        </a:xfrm>
      </p:grpSpPr>
      <p:sp>
        <p:nvSpPr>
          <p:cNvPr id="73" name="Google Shape;73;p1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4" name="Google Shape;74;p11"/>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chemeClr val="dk1"/>
              </a:buClr>
              <a:buSzPts val="2800"/>
              <a:buFont typeface="Arial"/>
              <a:buChar char="•"/>
              <a:defRPr sz="2800"/>
            </a:lvl1pPr>
            <a:lvl2pPr indent="-381000" lvl="1" marL="914400" algn="l">
              <a:lnSpc>
                <a:spcPct val="100000"/>
              </a:lnSpc>
              <a:spcBef>
                <a:spcPts val="480"/>
              </a:spcBef>
              <a:spcAft>
                <a:spcPts val="0"/>
              </a:spcAft>
              <a:buClr>
                <a:schemeClr val="dk1"/>
              </a:buClr>
              <a:buSzPts val="2400"/>
              <a:buFont typeface="Arial"/>
              <a:buChar char="–"/>
              <a:defRPr sz="2400"/>
            </a:lvl2pPr>
            <a:lvl3pPr indent="-355600" lvl="2" marL="1371600" algn="l">
              <a:lnSpc>
                <a:spcPct val="100000"/>
              </a:lnSpc>
              <a:spcBef>
                <a:spcPts val="400"/>
              </a:spcBef>
              <a:spcAft>
                <a:spcPts val="0"/>
              </a:spcAft>
              <a:buClr>
                <a:schemeClr val="dk1"/>
              </a:buClr>
              <a:buSzPts val="2000"/>
              <a:buFont typeface="Arial"/>
              <a:buChar char="•"/>
              <a:defRPr sz="2000"/>
            </a:lvl3pPr>
            <a:lvl4pPr indent="-342900" lvl="3" marL="1828800" algn="l">
              <a:lnSpc>
                <a:spcPct val="100000"/>
              </a:lnSpc>
              <a:spcBef>
                <a:spcPts val="360"/>
              </a:spcBef>
              <a:spcAft>
                <a:spcPts val="0"/>
              </a:spcAft>
              <a:buClr>
                <a:schemeClr val="dk1"/>
              </a:buClr>
              <a:buSzPts val="1800"/>
              <a:buFont typeface="Arial"/>
              <a:buChar char="–"/>
              <a:defRPr sz="1800"/>
            </a:lvl4pPr>
            <a:lvl5pPr indent="-342900" lvl="4" marL="2286000" algn="l">
              <a:lnSpc>
                <a:spcPct val="100000"/>
              </a:lnSpc>
              <a:spcBef>
                <a:spcPts val="360"/>
              </a:spcBef>
              <a:spcAft>
                <a:spcPts val="0"/>
              </a:spcAft>
              <a:buClr>
                <a:schemeClr val="dk1"/>
              </a:buClr>
              <a:buSzPts val="1800"/>
              <a:buFont typeface="Arial"/>
              <a:buChar char="»"/>
              <a:defRPr sz="1800"/>
            </a:lvl5pPr>
            <a:lvl6pPr indent="-342900" lvl="5" marL="2743200" algn="l">
              <a:lnSpc>
                <a:spcPct val="100000"/>
              </a:lnSpc>
              <a:spcBef>
                <a:spcPts val="360"/>
              </a:spcBef>
              <a:spcAft>
                <a:spcPts val="0"/>
              </a:spcAft>
              <a:buClr>
                <a:schemeClr val="dk1"/>
              </a:buClr>
              <a:buSzPts val="1800"/>
              <a:buFont typeface="Arial"/>
              <a:buChar char="»"/>
              <a:defRPr sz="1800"/>
            </a:lvl6pPr>
            <a:lvl7pPr indent="-342900" lvl="6" marL="3200400" algn="l">
              <a:lnSpc>
                <a:spcPct val="100000"/>
              </a:lnSpc>
              <a:spcBef>
                <a:spcPts val="360"/>
              </a:spcBef>
              <a:spcAft>
                <a:spcPts val="0"/>
              </a:spcAft>
              <a:buClr>
                <a:schemeClr val="dk1"/>
              </a:buClr>
              <a:buSzPts val="1800"/>
              <a:buFont typeface="Arial"/>
              <a:buChar char="»"/>
              <a:defRPr sz="1800"/>
            </a:lvl7pPr>
            <a:lvl8pPr indent="-342900" lvl="7" marL="3657600" algn="l">
              <a:lnSpc>
                <a:spcPct val="100000"/>
              </a:lnSpc>
              <a:spcBef>
                <a:spcPts val="360"/>
              </a:spcBef>
              <a:spcAft>
                <a:spcPts val="0"/>
              </a:spcAft>
              <a:buClr>
                <a:schemeClr val="dk1"/>
              </a:buClr>
              <a:buSzPts val="1800"/>
              <a:buFont typeface="Arial"/>
              <a:buChar char="»"/>
              <a:defRPr sz="1800"/>
            </a:lvl8pPr>
            <a:lvl9pPr indent="-342900" lvl="8" marL="4114800" algn="l">
              <a:lnSpc>
                <a:spcPct val="100000"/>
              </a:lnSpc>
              <a:spcBef>
                <a:spcPts val="360"/>
              </a:spcBef>
              <a:spcAft>
                <a:spcPts val="0"/>
              </a:spcAft>
              <a:buClr>
                <a:schemeClr val="dk1"/>
              </a:buClr>
              <a:buSzPts val="1800"/>
              <a:buFont typeface="Arial"/>
              <a:buChar char="»"/>
              <a:defRPr sz="1800"/>
            </a:lvl9pPr>
          </a:lstStyle>
          <a:p/>
        </p:txBody>
      </p:sp>
      <p:sp>
        <p:nvSpPr>
          <p:cNvPr id="75" name="Google Shape;75;p11"/>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chemeClr val="dk1"/>
              </a:buClr>
              <a:buSzPts val="2800"/>
              <a:buFont typeface="Arial"/>
              <a:buChar char="•"/>
              <a:defRPr sz="2800"/>
            </a:lvl1pPr>
            <a:lvl2pPr indent="-381000" lvl="1" marL="914400" algn="l">
              <a:lnSpc>
                <a:spcPct val="100000"/>
              </a:lnSpc>
              <a:spcBef>
                <a:spcPts val="480"/>
              </a:spcBef>
              <a:spcAft>
                <a:spcPts val="0"/>
              </a:spcAft>
              <a:buClr>
                <a:schemeClr val="dk1"/>
              </a:buClr>
              <a:buSzPts val="2400"/>
              <a:buFont typeface="Arial"/>
              <a:buChar char="–"/>
              <a:defRPr sz="2400"/>
            </a:lvl2pPr>
            <a:lvl3pPr indent="-355600" lvl="2" marL="1371600" algn="l">
              <a:lnSpc>
                <a:spcPct val="100000"/>
              </a:lnSpc>
              <a:spcBef>
                <a:spcPts val="400"/>
              </a:spcBef>
              <a:spcAft>
                <a:spcPts val="0"/>
              </a:spcAft>
              <a:buClr>
                <a:schemeClr val="dk1"/>
              </a:buClr>
              <a:buSzPts val="2000"/>
              <a:buFont typeface="Arial"/>
              <a:buChar char="•"/>
              <a:defRPr sz="2000"/>
            </a:lvl3pPr>
            <a:lvl4pPr indent="-342900" lvl="3" marL="1828800" algn="l">
              <a:lnSpc>
                <a:spcPct val="100000"/>
              </a:lnSpc>
              <a:spcBef>
                <a:spcPts val="360"/>
              </a:spcBef>
              <a:spcAft>
                <a:spcPts val="0"/>
              </a:spcAft>
              <a:buClr>
                <a:schemeClr val="dk1"/>
              </a:buClr>
              <a:buSzPts val="1800"/>
              <a:buFont typeface="Arial"/>
              <a:buChar char="–"/>
              <a:defRPr sz="1800"/>
            </a:lvl4pPr>
            <a:lvl5pPr indent="-342900" lvl="4" marL="2286000" algn="l">
              <a:lnSpc>
                <a:spcPct val="100000"/>
              </a:lnSpc>
              <a:spcBef>
                <a:spcPts val="360"/>
              </a:spcBef>
              <a:spcAft>
                <a:spcPts val="0"/>
              </a:spcAft>
              <a:buClr>
                <a:schemeClr val="dk1"/>
              </a:buClr>
              <a:buSzPts val="1800"/>
              <a:buFont typeface="Arial"/>
              <a:buChar char="»"/>
              <a:defRPr sz="1800"/>
            </a:lvl5pPr>
            <a:lvl6pPr indent="-342900" lvl="5" marL="2743200" algn="l">
              <a:lnSpc>
                <a:spcPct val="100000"/>
              </a:lnSpc>
              <a:spcBef>
                <a:spcPts val="360"/>
              </a:spcBef>
              <a:spcAft>
                <a:spcPts val="0"/>
              </a:spcAft>
              <a:buClr>
                <a:schemeClr val="dk1"/>
              </a:buClr>
              <a:buSzPts val="1800"/>
              <a:buFont typeface="Arial"/>
              <a:buChar char="»"/>
              <a:defRPr sz="1800"/>
            </a:lvl6pPr>
            <a:lvl7pPr indent="-342900" lvl="6" marL="3200400" algn="l">
              <a:lnSpc>
                <a:spcPct val="100000"/>
              </a:lnSpc>
              <a:spcBef>
                <a:spcPts val="360"/>
              </a:spcBef>
              <a:spcAft>
                <a:spcPts val="0"/>
              </a:spcAft>
              <a:buClr>
                <a:schemeClr val="dk1"/>
              </a:buClr>
              <a:buSzPts val="1800"/>
              <a:buFont typeface="Arial"/>
              <a:buChar char="»"/>
              <a:defRPr sz="1800"/>
            </a:lvl7pPr>
            <a:lvl8pPr indent="-342900" lvl="7" marL="3657600" algn="l">
              <a:lnSpc>
                <a:spcPct val="100000"/>
              </a:lnSpc>
              <a:spcBef>
                <a:spcPts val="360"/>
              </a:spcBef>
              <a:spcAft>
                <a:spcPts val="0"/>
              </a:spcAft>
              <a:buClr>
                <a:schemeClr val="dk1"/>
              </a:buClr>
              <a:buSzPts val="1800"/>
              <a:buFont typeface="Arial"/>
              <a:buChar char="»"/>
              <a:defRPr sz="1800"/>
            </a:lvl8pPr>
            <a:lvl9pPr indent="-342900" lvl="8" marL="4114800" algn="l">
              <a:lnSpc>
                <a:spcPct val="100000"/>
              </a:lnSpc>
              <a:spcBef>
                <a:spcPts val="360"/>
              </a:spcBef>
              <a:spcAft>
                <a:spcPts val="0"/>
              </a:spcAft>
              <a:buClr>
                <a:schemeClr val="dk1"/>
              </a:buClr>
              <a:buSzPts val="1800"/>
              <a:buFont typeface="Arial"/>
              <a:buChar char="»"/>
              <a:defRPr sz="1800"/>
            </a:lvl9pPr>
          </a:lstStyle>
          <a:p/>
        </p:txBody>
      </p:sp>
      <p:sp>
        <p:nvSpPr>
          <p:cNvPr id="76" name="Google Shape;76;p11"/>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1"/>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9" name="Shape 79"/>
        <p:cNvGrpSpPr/>
        <p:nvPr/>
      </p:nvGrpSpPr>
      <p:grpSpPr>
        <a:xfrm>
          <a:off x="0" y="0"/>
          <a:ext cx="0" cy="0"/>
          <a:chOff x="0" y="0"/>
          <a:chExt cx="0" cy="0"/>
        </a:xfrm>
      </p:grpSpPr>
      <p:sp>
        <p:nvSpPr>
          <p:cNvPr id="80" name="Google Shape;80;p12"/>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1" sz="4000"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1" name="Google Shape;81;p12"/>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sz="2000"/>
            </a:lvl1pPr>
            <a:lvl2pPr indent="-228600" lvl="1" marL="914400" algn="l">
              <a:lnSpc>
                <a:spcPct val="100000"/>
              </a:lnSpc>
              <a:spcBef>
                <a:spcPts val="360"/>
              </a:spcBef>
              <a:spcAft>
                <a:spcPts val="0"/>
              </a:spcAft>
              <a:buClr>
                <a:schemeClr val="dk1"/>
              </a:buClr>
              <a:buSzPts val="1800"/>
              <a:buFont typeface="Arial"/>
              <a:buNone/>
              <a:defRPr sz="1800"/>
            </a:lvl2pPr>
            <a:lvl3pPr indent="-228600" lvl="2" marL="1371600" algn="l">
              <a:lnSpc>
                <a:spcPct val="100000"/>
              </a:lnSpc>
              <a:spcBef>
                <a:spcPts val="320"/>
              </a:spcBef>
              <a:spcAft>
                <a:spcPts val="0"/>
              </a:spcAft>
              <a:buClr>
                <a:schemeClr val="dk1"/>
              </a:buClr>
              <a:buSzPts val="1600"/>
              <a:buFont typeface="Arial"/>
              <a:buNone/>
              <a:defRPr sz="1600"/>
            </a:lvl3pPr>
            <a:lvl4pPr indent="-228600" lvl="3" marL="1828800" algn="l">
              <a:lnSpc>
                <a:spcPct val="100000"/>
              </a:lnSpc>
              <a:spcBef>
                <a:spcPts val="280"/>
              </a:spcBef>
              <a:spcAft>
                <a:spcPts val="0"/>
              </a:spcAft>
              <a:buClr>
                <a:schemeClr val="dk1"/>
              </a:buClr>
              <a:buSzPts val="1400"/>
              <a:buFont typeface="Arial"/>
              <a:buNone/>
              <a:defRPr sz="1400"/>
            </a:lvl4pPr>
            <a:lvl5pPr indent="-228600" lvl="4" marL="2286000" algn="l">
              <a:lnSpc>
                <a:spcPct val="100000"/>
              </a:lnSpc>
              <a:spcBef>
                <a:spcPts val="280"/>
              </a:spcBef>
              <a:spcAft>
                <a:spcPts val="0"/>
              </a:spcAft>
              <a:buClr>
                <a:schemeClr val="dk1"/>
              </a:buClr>
              <a:buSzPts val="1400"/>
              <a:buFont typeface="Arial"/>
              <a:buNone/>
              <a:defRPr sz="1400"/>
            </a:lvl5pPr>
            <a:lvl6pPr indent="-228600" lvl="5" marL="2743200" algn="l">
              <a:lnSpc>
                <a:spcPct val="100000"/>
              </a:lnSpc>
              <a:spcBef>
                <a:spcPts val="280"/>
              </a:spcBef>
              <a:spcAft>
                <a:spcPts val="0"/>
              </a:spcAft>
              <a:buClr>
                <a:schemeClr val="dk1"/>
              </a:buClr>
              <a:buSzPts val="1400"/>
              <a:buFont typeface="Arial"/>
              <a:buNone/>
              <a:defRPr sz="1400"/>
            </a:lvl6pPr>
            <a:lvl7pPr indent="-228600" lvl="6" marL="3200400" algn="l">
              <a:lnSpc>
                <a:spcPct val="100000"/>
              </a:lnSpc>
              <a:spcBef>
                <a:spcPts val="280"/>
              </a:spcBef>
              <a:spcAft>
                <a:spcPts val="0"/>
              </a:spcAft>
              <a:buClr>
                <a:schemeClr val="dk1"/>
              </a:buClr>
              <a:buSzPts val="1400"/>
              <a:buFont typeface="Arial"/>
              <a:buNone/>
              <a:defRPr sz="1400"/>
            </a:lvl7pPr>
            <a:lvl8pPr indent="-228600" lvl="7" marL="3657600" algn="l">
              <a:lnSpc>
                <a:spcPct val="100000"/>
              </a:lnSpc>
              <a:spcBef>
                <a:spcPts val="280"/>
              </a:spcBef>
              <a:spcAft>
                <a:spcPts val="0"/>
              </a:spcAft>
              <a:buClr>
                <a:schemeClr val="dk1"/>
              </a:buClr>
              <a:buSzPts val="1400"/>
              <a:buFont typeface="Arial"/>
              <a:buNone/>
              <a:defRPr sz="1400"/>
            </a:lvl8pPr>
            <a:lvl9pPr indent="-228600" lvl="8" marL="4114800" algn="l">
              <a:lnSpc>
                <a:spcPct val="100000"/>
              </a:lnSpc>
              <a:spcBef>
                <a:spcPts val="280"/>
              </a:spcBef>
              <a:spcAft>
                <a:spcPts val="0"/>
              </a:spcAft>
              <a:buClr>
                <a:schemeClr val="dk1"/>
              </a:buClr>
              <a:buSzPts val="1400"/>
              <a:buFont typeface="Arial"/>
              <a:buNone/>
              <a:defRPr sz="1400"/>
            </a:lvl9pPr>
          </a:lstStyle>
          <a:p/>
        </p:txBody>
      </p:sp>
      <p:sp>
        <p:nvSpPr>
          <p:cNvPr id="82" name="Google Shape;82;p12"/>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2"/>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1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type="tx">
  <p:cSld name="TITLE_AND_BODY">
    <p:spTree>
      <p:nvGrpSpPr>
        <p:cNvPr id="91" name="Shape 91"/>
        <p:cNvGrpSpPr/>
        <p:nvPr/>
      </p:nvGrpSpPr>
      <p:grpSpPr>
        <a:xfrm>
          <a:off x="0" y="0"/>
          <a:ext cx="0" cy="0"/>
          <a:chOff x="0" y="0"/>
          <a:chExt cx="0" cy="0"/>
        </a:xfrm>
      </p:grpSpPr>
      <p:sp>
        <p:nvSpPr>
          <p:cNvPr id="92" name="Google Shape;92;p1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93" name="Google Shape;93;p14"/>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94" name="Google Shape;94;p14"/>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4"/>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14"/>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7" name="Shape 97"/>
        <p:cNvGrpSpPr/>
        <p:nvPr/>
      </p:nvGrpSpPr>
      <p:grpSpPr>
        <a:xfrm>
          <a:off x="0" y="0"/>
          <a:ext cx="0" cy="0"/>
          <a:chOff x="0" y="0"/>
          <a:chExt cx="0" cy="0"/>
        </a:xfrm>
      </p:grpSpPr>
      <p:sp>
        <p:nvSpPr>
          <p:cNvPr id="98" name="Google Shape;98;p15"/>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15"/>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15"/>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1" name="Shape 101"/>
        <p:cNvGrpSpPr/>
        <p:nvPr/>
      </p:nvGrpSpPr>
      <p:grpSpPr>
        <a:xfrm>
          <a:off x="0" y="0"/>
          <a:ext cx="0" cy="0"/>
          <a:chOff x="0" y="0"/>
          <a:chExt cx="0" cy="0"/>
        </a:xfrm>
      </p:grpSpPr>
      <p:sp>
        <p:nvSpPr>
          <p:cNvPr id="102" name="Google Shape;102;p1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03" name="Google Shape;103;p16"/>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04" name="Google Shape;104;p16"/>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16"/>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1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 name="Shape 20"/>
        <p:cNvGrpSpPr/>
        <p:nvPr/>
      </p:nvGrpSpPr>
      <p:grpSpPr>
        <a:xfrm>
          <a:off x="0" y="0"/>
          <a:ext cx="0" cy="0"/>
          <a:chOff x="0" y="0"/>
          <a:chExt cx="0" cy="0"/>
        </a:xfrm>
      </p:grpSpPr>
      <p:sp>
        <p:nvSpPr>
          <p:cNvPr id="21" name="Google Shape;21;p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 name="Google Shape;22;p3"/>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3" name="Google Shape;23;p3"/>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3"/>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3"/>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8" name="Google Shape;28;p4"/>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4"/>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4"/>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1" name="Shape 31"/>
        <p:cNvGrpSpPr/>
        <p:nvPr/>
      </p:nvGrpSpPr>
      <p:grpSpPr>
        <a:xfrm>
          <a:off x="0" y="0"/>
          <a:ext cx="0" cy="0"/>
          <a:chOff x="0" y="0"/>
          <a:chExt cx="0" cy="0"/>
        </a:xfrm>
      </p:grpSpPr>
      <p:sp>
        <p:nvSpPr>
          <p:cNvPr id="32" name="Google Shape;32;p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3" name="Google Shape;33;p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640"/>
              </a:spcBef>
              <a:spcAft>
                <a:spcPts val="0"/>
              </a:spcAft>
              <a:buClr>
                <a:schemeClr val="dk1"/>
              </a:buClr>
              <a:buSzPts val="3200"/>
              <a:buFont typeface="Arial"/>
              <a:buNone/>
              <a:defRPr/>
            </a:lvl1pPr>
            <a:lvl2pPr lvl="1" algn="ctr">
              <a:lnSpc>
                <a:spcPct val="100000"/>
              </a:lnSpc>
              <a:spcBef>
                <a:spcPts val="560"/>
              </a:spcBef>
              <a:spcAft>
                <a:spcPts val="0"/>
              </a:spcAft>
              <a:buClr>
                <a:schemeClr val="dk1"/>
              </a:buClr>
              <a:buSzPts val="2800"/>
              <a:buFont typeface="Arial"/>
              <a:buNone/>
              <a:defRPr/>
            </a:lvl2pPr>
            <a:lvl3pPr lvl="2" algn="ctr">
              <a:lnSpc>
                <a:spcPct val="100000"/>
              </a:lnSpc>
              <a:spcBef>
                <a:spcPts val="480"/>
              </a:spcBef>
              <a:spcAft>
                <a:spcPts val="0"/>
              </a:spcAft>
              <a:buClr>
                <a:schemeClr val="dk1"/>
              </a:buClr>
              <a:buSzPts val="2400"/>
              <a:buFont typeface="Arial"/>
              <a:buNone/>
              <a:defRPr/>
            </a:lvl3pPr>
            <a:lvl4pPr lvl="3" algn="ctr">
              <a:lnSpc>
                <a:spcPct val="100000"/>
              </a:lnSpc>
              <a:spcBef>
                <a:spcPts val="400"/>
              </a:spcBef>
              <a:spcAft>
                <a:spcPts val="0"/>
              </a:spcAft>
              <a:buClr>
                <a:schemeClr val="dk1"/>
              </a:buClr>
              <a:buSzPts val="2000"/>
              <a:buFont typeface="Arial"/>
              <a:buNone/>
              <a:defRPr/>
            </a:lvl4pPr>
            <a:lvl5pPr lvl="4" algn="ctr">
              <a:lnSpc>
                <a:spcPct val="100000"/>
              </a:lnSpc>
              <a:spcBef>
                <a:spcPts val="400"/>
              </a:spcBef>
              <a:spcAft>
                <a:spcPts val="0"/>
              </a:spcAft>
              <a:buClr>
                <a:schemeClr val="dk1"/>
              </a:buClr>
              <a:buSzPts val="2000"/>
              <a:buFont typeface="Arial"/>
              <a:buNone/>
              <a:defRPr/>
            </a:lvl5pPr>
            <a:lvl6pPr lvl="5" algn="ctr">
              <a:lnSpc>
                <a:spcPct val="100000"/>
              </a:lnSpc>
              <a:spcBef>
                <a:spcPts val="400"/>
              </a:spcBef>
              <a:spcAft>
                <a:spcPts val="0"/>
              </a:spcAft>
              <a:buClr>
                <a:schemeClr val="dk1"/>
              </a:buClr>
              <a:buSzPts val="2000"/>
              <a:buFont typeface="Arial"/>
              <a:buNone/>
              <a:defRPr/>
            </a:lvl6pPr>
            <a:lvl7pPr lvl="6" algn="ctr">
              <a:lnSpc>
                <a:spcPct val="100000"/>
              </a:lnSpc>
              <a:spcBef>
                <a:spcPts val="400"/>
              </a:spcBef>
              <a:spcAft>
                <a:spcPts val="0"/>
              </a:spcAft>
              <a:buClr>
                <a:schemeClr val="dk1"/>
              </a:buClr>
              <a:buSzPts val="2000"/>
              <a:buFont typeface="Arial"/>
              <a:buNone/>
              <a:defRPr/>
            </a:lvl7pPr>
            <a:lvl8pPr lvl="7" algn="ctr">
              <a:lnSpc>
                <a:spcPct val="100000"/>
              </a:lnSpc>
              <a:spcBef>
                <a:spcPts val="400"/>
              </a:spcBef>
              <a:spcAft>
                <a:spcPts val="0"/>
              </a:spcAft>
              <a:buClr>
                <a:schemeClr val="dk1"/>
              </a:buClr>
              <a:buSzPts val="2000"/>
              <a:buFont typeface="Arial"/>
              <a:buNone/>
              <a:defRPr/>
            </a:lvl8pPr>
            <a:lvl9pPr lvl="8" algn="ctr">
              <a:lnSpc>
                <a:spcPct val="100000"/>
              </a:lnSpc>
              <a:spcBef>
                <a:spcPts val="400"/>
              </a:spcBef>
              <a:spcAft>
                <a:spcPts val="0"/>
              </a:spcAft>
              <a:buClr>
                <a:schemeClr val="dk1"/>
              </a:buClr>
              <a:buSzPts val="2000"/>
              <a:buFont typeface="Arial"/>
              <a:buNone/>
              <a:defRPr/>
            </a:lvl9pPr>
          </a:lstStyle>
          <a:p/>
        </p:txBody>
      </p:sp>
      <p:sp>
        <p:nvSpPr>
          <p:cNvPr id="34" name="Google Shape;34;p5"/>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5"/>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37" name="Shape 37"/>
        <p:cNvGrpSpPr/>
        <p:nvPr/>
      </p:nvGrpSpPr>
      <p:grpSpPr>
        <a:xfrm>
          <a:off x="0" y="0"/>
          <a:ext cx="0" cy="0"/>
          <a:chOff x="0" y="0"/>
          <a:chExt cx="0" cy="0"/>
        </a:xfrm>
      </p:grpSpPr>
      <p:sp>
        <p:nvSpPr>
          <p:cNvPr id="38" name="Google Shape;38;p6"/>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9" name="Google Shape;39;p6"/>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40" name="Google Shape;40;p6"/>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6"/>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6"/>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3" name="Shape 43"/>
        <p:cNvGrpSpPr/>
        <p:nvPr/>
      </p:nvGrpSpPr>
      <p:grpSpPr>
        <a:xfrm>
          <a:off x="0" y="0"/>
          <a:ext cx="0" cy="0"/>
          <a:chOff x="0" y="0"/>
          <a:chExt cx="0" cy="0"/>
        </a:xfrm>
      </p:grpSpPr>
      <p:sp>
        <p:nvSpPr>
          <p:cNvPr id="44" name="Google Shape;44;p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5" name="Google Shape;45;p7"/>
          <p:cNvSpPr txBox="1"/>
          <p:nvPr>
            <p:ph idx="1" type="body"/>
          </p:nvPr>
        </p:nvSpPr>
        <p:spPr>
          <a:xfrm rot="5400000">
            <a:off x="2309019" y="-251619"/>
            <a:ext cx="4525962" cy="82296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46" name="Google Shape;46;p7"/>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9" name="Shape 49"/>
        <p:cNvGrpSpPr/>
        <p:nvPr/>
      </p:nvGrpSpPr>
      <p:grpSpPr>
        <a:xfrm>
          <a:off x="0" y="0"/>
          <a:ext cx="0" cy="0"/>
          <a:chOff x="0" y="0"/>
          <a:chExt cx="0" cy="0"/>
        </a:xfrm>
      </p:grpSpPr>
      <p:sp>
        <p:nvSpPr>
          <p:cNvPr id="50" name="Google Shape;50;p8"/>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b="1" sz="2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1" name="Google Shape;51;p8"/>
          <p:cNvSpPr/>
          <p:nvPr>
            <p:ph idx="2" type="pic"/>
          </p:nvPr>
        </p:nvSpPr>
        <p:spPr>
          <a:xfrm>
            <a:off x="1792288" y="612775"/>
            <a:ext cx="5486400" cy="4114800"/>
          </a:xfrm>
          <a:prstGeom prst="rect">
            <a:avLst/>
          </a:prstGeom>
          <a:noFill/>
          <a:ln>
            <a:noFill/>
          </a:ln>
        </p:spPr>
      </p:sp>
      <p:sp>
        <p:nvSpPr>
          <p:cNvPr id="52" name="Google Shape;52;p8"/>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dk1"/>
              </a:buClr>
              <a:buSzPts val="1400"/>
              <a:buFont typeface="Arial"/>
              <a:buNone/>
              <a:defRPr sz="1400"/>
            </a:lvl1pPr>
            <a:lvl2pPr indent="-228600" lvl="1" marL="914400" algn="l">
              <a:lnSpc>
                <a:spcPct val="100000"/>
              </a:lnSpc>
              <a:spcBef>
                <a:spcPts val="240"/>
              </a:spcBef>
              <a:spcAft>
                <a:spcPts val="0"/>
              </a:spcAft>
              <a:buClr>
                <a:schemeClr val="dk1"/>
              </a:buClr>
              <a:buSzPts val="1200"/>
              <a:buFont typeface="Arial"/>
              <a:buNone/>
              <a:defRPr sz="1200"/>
            </a:lvl2pPr>
            <a:lvl3pPr indent="-228600" lvl="2" marL="1371600" algn="l">
              <a:lnSpc>
                <a:spcPct val="100000"/>
              </a:lnSpc>
              <a:spcBef>
                <a:spcPts val="200"/>
              </a:spcBef>
              <a:spcAft>
                <a:spcPts val="0"/>
              </a:spcAft>
              <a:buClr>
                <a:schemeClr val="dk1"/>
              </a:buClr>
              <a:buSzPts val="1000"/>
              <a:buFont typeface="Arial"/>
              <a:buNone/>
              <a:defRPr sz="1000"/>
            </a:lvl3pPr>
            <a:lvl4pPr indent="-228600" lvl="3" marL="1828800" algn="l">
              <a:lnSpc>
                <a:spcPct val="100000"/>
              </a:lnSpc>
              <a:spcBef>
                <a:spcPts val="180"/>
              </a:spcBef>
              <a:spcAft>
                <a:spcPts val="0"/>
              </a:spcAft>
              <a:buClr>
                <a:schemeClr val="dk1"/>
              </a:buClr>
              <a:buSzPts val="900"/>
              <a:buFont typeface="Arial"/>
              <a:buNone/>
              <a:defRPr sz="900"/>
            </a:lvl4pPr>
            <a:lvl5pPr indent="-228600" lvl="4" marL="2286000" algn="l">
              <a:lnSpc>
                <a:spcPct val="100000"/>
              </a:lnSpc>
              <a:spcBef>
                <a:spcPts val="180"/>
              </a:spcBef>
              <a:spcAft>
                <a:spcPts val="0"/>
              </a:spcAft>
              <a:buClr>
                <a:schemeClr val="dk1"/>
              </a:buClr>
              <a:buSzPts val="900"/>
              <a:buFont typeface="Arial"/>
              <a:buNone/>
              <a:defRPr sz="900"/>
            </a:lvl5pPr>
            <a:lvl6pPr indent="-228600" lvl="5" marL="2743200" algn="l">
              <a:lnSpc>
                <a:spcPct val="100000"/>
              </a:lnSpc>
              <a:spcBef>
                <a:spcPts val="180"/>
              </a:spcBef>
              <a:spcAft>
                <a:spcPts val="0"/>
              </a:spcAft>
              <a:buClr>
                <a:schemeClr val="dk1"/>
              </a:buClr>
              <a:buSzPts val="900"/>
              <a:buFont typeface="Arial"/>
              <a:buNone/>
              <a:defRPr sz="900"/>
            </a:lvl6pPr>
            <a:lvl7pPr indent="-228600" lvl="6" marL="3200400" algn="l">
              <a:lnSpc>
                <a:spcPct val="100000"/>
              </a:lnSpc>
              <a:spcBef>
                <a:spcPts val="180"/>
              </a:spcBef>
              <a:spcAft>
                <a:spcPts val="0"/>
              </a:spcAft>
              <a:buClr>
                <a:schemeClr val="dk1"/>
              </a:buClr>
              <a:buSzPts val="900"/>
              <a:buFont typeface="Arial"/>
              <a:buNone/>
              <a:defRPr sz="900"/>
            </a:lvl7pPr>
            <a:lvl8pPr indent="-228600" lvl="7" marL="3657600" algn="l">
              <a:lnSpc>
                <a:spcPct val="100000"/>
              </a:lnSpc>
              <a:spcBef>
                <a:spcPts val="180"/>
              </a:spcBef>
              <a:spcAft>
                <a:spcPts val="0"/>
              </a:spcAft>
              <a:buClr>
                <a:schemeClr val="dk1"/>
              </a:buClr>
              <a:buSzPts val="900"/>
              <a:buFont typeface="Arial"/>
              <a:buNone/>
              <a:defRPr sz="900"/>
            </a:lvl8pPr>
            <a:lvl9pPr indent="-228600" lvl="8" marL="4114800" algn="l">
              <a:lnSpc>
                <a:spcPct val="100000"/>
              </a:lnSpc>
              <a:spcBef>
                <a:spcPts val="180"/>
              </a:spcBef>
              <a:spcAft>
                <a:spcPts val="0"/>
              </a:spcAft>
              <a:buClr>
                <a:schemeClr val="dk1"/>
              </a:buClr>
              <a:buSzPts val="900"/>
              <a:buFont typeface="Arial"/>
              <a:buNone/>
              <a:defRPr sz="900"/>
            </a:lvl9pPr>
          </a:lstStyle>
          <a:p/>
        </p:txBody>
      </p:sp>
      <p:sp>
        <p:nvSpPr>
          <p:cNvPr id="53" name="Google Shape;53;p8"/>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8"/>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8"/>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b="1" sz="2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8" name="Google Shape;58;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lnSpc>
                <a:spcPct val="100000"/>
              </a:lnSpc>
              <a:spcBef>
                <a:spcPts val="640"/>
              </a:spcBef>
              <a:spcAft>
                <a:spcPts val="0"/>
              </a:spcAft>
              <a:buClr>
                <a:schemeClr val="dk1"/>
              </a:buClr>
              <a:buSzPts val="3200"/>
              <a:buFont typeface="Arial"/>
              <a:buChar char="•"/>
              <a:defRPr sz="3200"/>
            </a:lvl1pPr>
            <a:lvl2pPr indent="-406400" lvl="1" marL="914400" algn="l">
              <a:lnSpc>
                <a:spcPct val="100000"/>
              </a:lnSpc>
              <a:spcBef>
                <a:spcPts val="560"/>
              </a:spcBef>
              <a:spcAft>
                <a:spcPts val="0"/>
              </a:spcAft>
              <a:buClr>
                <a:schemeClr val="dk1"/>
              </a:buClr>
              <a:buSzPts val="2800"/>
              <a:buFont typeface="Arial"/>
              <a:buChar char="–"/>
              <a:defRPr sz="2800"/>
            </a:lvl2pPr>
            <a:lvl3pPr indent="-381000" lvl="2" marL="1371600" algn="l">
              <a:lnSpc>
                <a:spcPct val="100000"/>
              </a:lnSpc>
              <a:spcBef>
                <a:spcPts val="480"/>
              </a:spcBef>
              <a:spcAft>
                <a:spcPts val="0"/>
              </a:spcAft>
              <a:buClr>
                <a:schemeClr val="dk1"/>
              </a:buClr>
              <a:buSzPts val="2400"/>
              <a:buFont typeface="Arial"/>
              <a:buChar char="•"/>
              <a:defRPr sz="2400"/>
            </a:lvl3pPr>
            <a:lvl4pPr indent="-355600" lvl="3" marL="1828800" algn="l">
              <a:lnSpc>
                <a:spcPct val="100000"/>
              </a:lnSpc>
              <a:spcBef>
                <a:spcPts val="400"/>
              </a:spcBef>
              <a:spcAft>
                <a:spcPts val="0"/>
              </a:spcAft>
              <a:buClr>
                <a:schemeClr val="dk1"/>
              </a:buClr>
              <a:buSzPts val="2000"/>
              <a:buFont typeface="Arial"/>
              <a:buChar char="–"/>
              <a:defRPr sz="2000"/>
            </a:lvl4pPr>
            <a:lvl5pPr indent="-355600" lvl="4" marL="2286000" algn="l">
              <a:lnSpc>
                <a:spcPct val="100000"/>
              </a:lnSpc>
              <a:spcBef>
                <a:spcPts val="400"/>
              </a:spcBef>
              <a:spcAft>
                <a:spcPts val="0"/>
              </a:spcAft>
              <a:buClr>
                <a:schemeClr val="dk1"/>
              </a:buClr>
              <a:buSzPts val="2000"/>
              <a:buFont typeface="Arial"/>
              <a:buChar char="»"/>
              <a:defRPr sz="2000"/>
            </a:lvl5pPr>
            <a:lvl6pPr indent="-355600" lvl="5" marL="2743200" algn="l">
              <a:lnSpc>
                <a:spcPct val="100000"/>
              </a:lnSpc>
              <a:spcBef>
                <a:spcPts val="400"/>
              </a:spcBef>
              <a:spcAft>
                <a:spcPts val="0"/>
              </a:spcAft>
              <a:buClr>
                <a:schemeClr val="dk1"/>
              </a:buClr>
              <a:buSzPts val="2000"/>
              <a:buFont typeface="Arial"/>
              <a:buChar char="»"/>
              <a:defRPr sz="2000"/>
            </a:lvl6pPr>
            <a:lvl7pPr indent="-355600" lvl="6" marL="3200400" algn="l">
              <a:lnSpc>
                <a:spcPct val="100000"/>
              </a:lnSpc>
              <a:spcBef>
                <a:spcPts val="400"/>
              </a:spcBef>
              <a:spcAft>
                <a:spcPts val="0"/>
              </a:spcAft>
              <a:buClr>
                <a:schemeClr val="dk1"/>
              </a:buClr>
              <a:buSzPts val="2000"/>
              <a:buFont typeface="Arial"/>
              <a:buChar char="»"/>
              <a:defRPr sz="2000"/>
            </a:lvl7pPr>
            <a:lvl8pPr indent="-355600" lvl="7" marL="3657600" algn="l">
              <a:lnSpc>
                <a:spcPct val="100000"/>
              </a:lnSpc>
              <a:spcBef>
                <a:spcPts val="400"/>
              </a:spcBef>
              <a:spcAft>
                <a:spcPts val="0"/>
              </a:spcAft>
              <a:buClr>
                <a:schemeClr val="dk1"/>
              </a:buClr>
              <a:buSzPts val="2000"/>
              <a:buFont typeface="Arial"/>
              <a:buChar char="»"/>
              <a:defRPr sz="2000"/>
            </a:lvl8pPr>
            <a:lvl9pPr indent="-355600" lvl="8" marL="4114800" algn="l">
              <a:lnSpc>
                <a:spcPct val="100000"/>
              </a:lnSpc>
              <a:spcBef>
                <a:spcPts val="400"/>
              </a:spcBef>
              <a:spcAft>
                <a:spcPts val="0"/>
              </a:spcAft>
              <a:buClr>
                <a:schemeClr val="dk1"/>
              </a:buClr>
              <a:buSzPts val="2000"/>
              <a:buFont typeface="Arial"/>
              <a:buChar char="»"/>
              <a:defRPr sz="2000"/>
            </a:lvl9pPr>
          </a:lstStyle>
          <a:p/>
        </p:txBody>
      </p:sp>
      <p:sp>
        <p:nvSpPr>
          <p:cNvPr id="59" name="Google Shape;59;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dk1"/>
              </a:buClr>
              <a:buSzPts val="1400"/>
              <a:buFont typeface="Arial"/>
              <a:buNone/>
              <a:defRPr sz="1400"/>
            </a:lvl1pPr>
            <a:lvl2pPr indent="-228600" lvl="1" marL="914400" algn="l">
              <a:lnSpc>
                <a:spcPct val="100000"/>
              </a:lnSpc>
              <a:spcBef>
                <a:spcPts val="240"/>
              </a:spcBef>
              <a:spcAft>
                <a:spcPts val="0"/>
              </a:spcAft>
              <a:buClr>
                <a:schemeClr val="dk1"/>
              </a:buClr>
              <a:buSzPts val="1200"/>
              <a:buFont typeface="Arial"/>
              <a:buNone/>
              <a:defRPr sz="1200"/>
            </a:lvl2pPr>
            <a:lvl3pPr indent="-228600" lvl="2" marL="1371600" algn="l">
              <a:lnSpc>
                <a:spcPct val="100000"/>
              </a:lnSpc>
              <a:spcBef>
                <a:spcPts val="200"/>
              </a:spcBef>
              <a:spcAft>
                <a:spcPts val="0"/>
              </a:spcAft>
              <a:buClr>
                <a:schemeClr val="dk1"/>
              </a:buClr>
              <a:buSzPts val="1000"/>
              <a:buFont typeface="Arial"/>
              <a:buNone/>
              <a:defRPr sz="1000"/>
            </a:lvl3pPr>
            <a:lvl4pPr indent="-228600" lvl="3" marL="1828800" algn="l">
              <a:lnSpc>
                <a:spcPct val="100000"/>
              </a:lnSpc>
              <a:spcBef>
                <a:spcPts val="180"/>
              </a:spcBef>
              <a:spcAft>
                <a:spcPts val="0"/>
              </a:spcAft>
              <a:buClr>
                <a:schemeClr val="dk1"/>
              </a:buClr>
              <a:buSzPts val="900"/>
              <a:buFont typeface="Arial"/>
              <a:buNone/>
              <a:defRPr sz="900"/>
            </a:lvl4pPr>
            <a:lvl5pPr indent="-228600" lvl="4" marL="2286000" algn="l">
              <a:lnSpc>
                <a:spcPct val="100000"/>
              </a:lnSpc>
              <a:spcBef>
                <a:spcPts val="180"/>
              </a:spcBef>
              <a:spcAft>
                <a:spcPts val="0"/>
              </a:spcAft>
              <a:buClr>
                <a:schemeClr val="dk1"/>
              </a:buClr>
              <a:buSzPts val="900"/>
              <a:buFont typeface="Arial"/>
              <a:buNone/>
              <a:defRPr sz="900"/>
            </a:lvl5pPr>
            <a:lvl6pPr indent="-228600" lvl="5" marL="2743200" algn="l">
              <a:lnSpc>
                <a:spcPct val="100000"/>
              </a:lnSpc>
              <a:spcBef>
                <a:spcPts val="180"/>
              </a:spcBef>
              <a:spcAft>
                <a:spcPts val="0"/>
              </a:spcAft>
              <a:buClr>
                <a:schemeClr val="dk1"/>
              </a:buClr>
              <a:buSzPts val="900"/>
              <a:buFont typeface="Arial"/>
              <a:buNone/>
              <a:defRPr sz="900"/>
            </a:lvl6pPr>
            <a:lvl7pPr indent="-228600" lvl="6" marL="3200400" algn="l">
              <a:lnSpc>
                <a:spcPct val="100000"/>
              </a:lnSpc>
              <a:spcBef>
                <a:spcPts val="180"/>
              </a:spcBef>
              <a:spcAft>
                <a:spcPts val="0"/>
              </a:spcAft>
              <a:buClr>
                <a:schemeClr val="dk1"/>
              </a:buClr>
              <a:buSzPts val="900"/>
              <a:buFont typeface="Arial"/>
              <a:buNone/>
              <a:defRPr sz="900"/>
            </a:lvl7pPr>
            <a:lvl8pPr indent="-228600" lvl="7" marL="3657600" algn="l">
              <a:lnSpc>
                <a:spcPct val="100000"/>
              </a:lnSpc>
              <a:spcBef>
                <a:spcPts val="180"/>
              </a:spcBef>
              <a:spcAft>
                <a:spcPts val="0"/>
              </a:spcAft>
              <a:buClr>
                <a:schemeClr val="dk1"/>
              </a:buClr>
              <a:buSzPts val="900"/>
              <a:buFont typeface="Arial"/>
              <a:buNone/>
              <a:defRPr sz="900"/>
            </a:lvl8pPr>
            <a:lvl9pPr indent="-228600" lvl="8" marL="4114800" algn="l">
              <a:lnSpc>
                <a:spcPct val="100000"/>
              </a:lnSpc>
              <a:spcBef>
                <a:spcPts val="180"/>
              </a:spcBef>
              <a:spcAft>
                <a:spcPts val="0"/>
              </a:spcAft>
              <a:buClr>
                <a:schemeClr val="dk1"/>
              </a:buClr>
              <a:buSzPts val="900"/>
              <a:buFont typeface="Arial"/>
              <a:buNone/>
              <a:defRPr sz="900"/>
            </a:lvl9pPr>
          </a:lstStyle>
          <a:p/>
        </p:txBody>
      </p:sp>
      <p:sp>
        <p:nvSpPr>
          <p:cNvPr id="60" name="Google Shape;60;p9"/>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9"/>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9"/>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 name="Shape 63"/>
        <p:cNvGrpSpPr/>
        <p:nvPr/>
      </p:nvGrpSpPr>
      <p:grpSpPr>
        <a:xfrm>
          <a:off x="0" y="0"/>
          <a:ext cx="0" cy="0"/>
          <a:chOff x="0" y="0"/>
          <a:chExt cx="0" cy="0"/>
        </a:xfrm>
      </p:grpSpPr>
      <p:sp>
        <p:nvSpPr>
          <p:cNvPr id="64" name="Google Shape;64;p1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5" name="Google Shape;65;p10"/>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Font typeface="Arial"/>
              <a:buNone/>
              <a:defRPr b="1" sz="2400"/>
            </a:lvl1pPr>
            <a:lvl2pPr indent="-228600" lvl="1" marL="914400" algn="l">
              <a:lnSpc>
                <a:spcPct val="100000"/>
              </a:lnSpc>
              <a:spcBef>
                <a:spcPts val="400"/>
              </a:spcBef>
              <a:spcAft>
                <a:spcPts val="0"/>
              </a:spcAft>
              <a:buClr>
                <a:schemeClr val="dk1"/>
              </a:buClr>
              <a:buSzPts val="2000"/>
              <a:buFont typeface="Arial"/>
              <a:buNone/>
              <a:defRPr b="1" sz="2000"/>
            </a:lvl2pPr>
            <a:lvl3pPr indent="-228600" lvl="2" marL="1371600" algn="l">
              <a:lnSpc>
                <a:spcPct val="100000"/>
              </a:lnSpc>
              <a:spcBef>
                <a:spcPts val="360"/>
              </a:spcBef>
              <a:spcAft>
                <a:spcPts val="0"/>
              </a:spcAft>
              <a:buClr>
                <a:schemeClr val="dk1"/>
              </a:buClr>
              <a:buSzPts val="1800"/>
              <a:buFont typeface="Arial"/>
              <a:buNone/>
              <a:defRPr b="1" sz="1800"/>
            </a:lvl3pPr>
            <a:lvl4pPr indent="-228600" lvl="3" marL="1828800" algn="l">
              <a:lnSpc>
                <a:spcPct val="100000"/>
              </a:lnSpc>
              <a:spcBef>
                <a:spcPts val="320"/>
              </a:spcBef>
              <a:spcAft>
                <a:spcPts val="0"/>
              </a:spcAft>
              <a:buClr>
                <a:schemeClr val="dk1"/>
              </a:buClr>
              <a:buSzPts val="1600"/>
              <a:buFont typeface="Arial"/>
              <a:buNone/>
              <a:defRPr b="1" sz="1600"/>
            </a:lvl4pPr>
            <a:lvl5pPr indent="-228600" lvl="4" marL="2286000" algn="l">
              <a:lnSpc>
                <a:spcPct val="100000"/>
              </a:lnSpc>
              <a:spcBef>
                <a:spcPts val="320"/>
              </a:spcBef>
              <a:spcAft>
                <a:spcPts val="0"/>
              </a:spcAft>
              <a:buClr>
                <a:schemeClr val="dk1"/>
              </a:buClr>
              <a:buSzPts val="1600"/>
              <a:buFont typeface="Arial"/>
              <a:buNone/>
              <a:defRPr b="1" sz="1600"/>
            </a:lvl5pPr>
            <a:lvl6pPr indent="-228600" lvl="5" marL="2743200" algn="l">
              <a:lnSpc>
                <a:spcPct val="100000"/>
              </a:lnSpc>
              <a:spcBef>
                <a:spcPts val="320"/>
              </a:spcBef>
              <a:spcAft>
                <a:spcPts val="0"/>
              </a:spcAft>
              <a:buClr>
                <a:schemeClr val="dk1"/>
              </a:buClr>
              <a:buSzPts val="1600"/>
              <a:buFont typeface="Arial"/>
              <a:buNone/>
              <a:defRPr b="1" sz="1600"/>
            </a:lvl6pPr>
            <a:lvl7pPr indent="-228600" lvl="6" marL="3200400" algn="l">
              <a:lnSpc>
                <a:spcPct val="100000"/>
              </a:lnSpc>
              <a:spcBef>
                <a:spcPts val="320"/>
              </a:spcBef>
              <a:spcAft>
                <a:spcPts val="0"/>
              </a:spcAft>
              <a:buClr>
                <a:schemeClr val="dk1"/>
              </a:buClr>
              <a:buSzPts val="1600"/>
              <a:buFont typeface="Arial"/>
              <a:buNone/>
              <a:defRPr b="1" sz="1600"/>
            </a:lvl7pPr>
            <a:lvl8pPr indent="-228600" lvl="7" marL="3657600" algn="l">
              <a:lnSpc>
                <a:spcPct val="100000"/>
              </a:lnSpc>
              <a:spcBef>
                <a:spcPts val="320"/>
              </a:spcBef>
              <a:spcAft>
                <a:spcPts val="0"/>
              </a:spcAft>
              <a:buClr>
                <a:schemeClr val="dk1"/>
              </a:buClr>
              <a:buSzPts val="1600"/>
              <a:buFont typeface="Arial"/>
              <a:buNone/>
              <a:defRPr b="1" sz="1600"/>
            </a:lvl8pPr>
            <a:lvl9pPr indent="-228600" lvl="8" marL="4114800" algn="l">
              <a:lnSpc>
                <a:spcPct val="100000"/>
              </a:lnSpc>
              <a:spcBef>
                <a:spcPts val="320"/>
              </a:spcBef>
              <a:spcAft>
                <a:spcPts val="0"/>
              </a:spcAft>
              <a:buClr>
                <a:schemeClr val="dk1"/>
              </a:buClr>
              <a:buSzPts val="1600"/>
              <a:buFont typeface="Arial"/>
              <a:buNone/>
              <a:defRPr b="1" sz="1600"/>
            </a:lvl9pPr>
          </a:lstStyle>
          <a:p/>
        </p:txBody>
      </p:sp>
      <p:sp>
        <p:nvSpPr>
          <p:cNvPr id="66" name="Google Shape;66;p10"/>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Font typeface="Arial"/>
              <a:buChar char="•"/>
              <a:defRPr sz="2400"/>
            </a:lvl1pPr>
            <a:lvl2pPr indent="-355600" lvl="1" marL="914400" algn="l">
              <a:lnSpc>
                <a:spcPct val="100000"/>
              </a:lnSpc>
              <a:spcBef>
                <a:spcPts val="400"/>
              </a:spcBef>
              <a:spcAft>
                <a:spcPts val="0"/>
              </a:spcAft>
              <a:buClr>
                <a:schemeClr val="dk1"/>
              </a:buClr>
              <a:buSzPts val="2000"/>
              <a:buFont typeface="Arial"/>
              <a:buChar char="–"/>
              <a:defRPr sz="2000"/>
            </a:lvl2pPr>
            <a:lvl3pPr indent="-342900" lvl="2" marL="1371600" algn="l">
              <a:lnSpc>
                <a:spcPct val="100000"/>
              </a:lnSpc>
              <a:spcBef>
                <a:spcPts val="360"/>
              </a:spcBef>
              <a:spcAft>
                <a:spcPts val="0"/>
              </a:spcAft>
              <a:buClr>
                <a:schemeClr val="dk1"/>
              </a:buClr>
              <a:buSzPts val="1800"/>
              <a:buFont typeface="Arial"/>
              <a:buChar char="•"/>
              <a:defRPr sz="1800"/>
            </a:lvl3pPr>
            <a:lvl4pPr indent="-330200" lvl="3" marL="1828800" algn="l">
              <a:lnSpc>
                <a:spcPct val="100000"/>
              </a:lnSpc>
              <a:spcBef>
                <a:spcPts val="320"/>
              </a:spcBef>
              <a:spcAft>
                <a:spcPts val="0"/>
              </a:spcAft>
              <a:buClr>
                <a:schemeClr val="dk1"/>
              </a:buClr>
              <a:buSzPts val="1600"/>
              <a:buFont typeface="Arial"/>
              <a:buChar char="–"/>
              <a:defRPr sz="1600"/>
            </a:lvl4pPr>
            <a:lvl5pPr indent="-330200" lvl="4" marL="2286000" algn="l">
              <a:lnSpc>
                <a:spcPct val="100000"/>
              </a:lnSpc>
              <a:spcBef>
                <a:spcPts val="320"/>
              </a:spcBef>
              <a:spcAft>
                <a:spcPts val="0"/>
              </a:spcAft>
              <a:buClr>
                <a:schemeClr val="dk1"/>
              </a:buClr>
              <a:buSzPts val="1600"/>
              <a:buFont typeface="Arial"/>
              <a:buChar char="»"/>
              <a:defRPr sz="1600"/>
            </a:lvl5pPr>
            <a:lvl6pPr indent="-330200" lvl="5" marL="2743200" algn="l">
              <a:lnSpc>
                <a:spcPct val="100000"/>
              </a:lnSpc>
              <a:spcBef>
                <a:spcPts val="320"/>
              </a:spcBef>
              <a:spcAft>
                <a:spcPts val="0"/>
              </a:spcAft>
              <a:buClr>
                <a:schemeClr val="dk1"/>
              </a:buClr>
              <a:buSzPts val="1600"/>
              <a:buFont typeface="Arial"/>
              <a:buChar char="»"/>
              <a:defRPr sz="1600"/>
            </a:lvl6pPr>
            <a:lvl7pPr indent="-330200" lvl="6" marL="3200400" algn="l">
              <a:lnSpc>
                <a:spcPct val="100000"/>
              </a:lnSpc>
              <a:spcBef>
                <a:spcPts val="320"/>
              </a:spcBef>
              <a:spcAft>
                <a:spcPts val="0"/>
              </a:spcAft>
              <a:buClr>
                <a:schemeClr val="dk1"/>
              </a:buClr>
              <a:buSzPts val="1600"/>
              <a:buFont typeface="Arial"/>
              <a:buChar char="»"/>
              <a:defRPr sz="1600"/>
            </a:lvl7pPr>
            <a:lvl8pPr indent="-330200" lvl="7" marL="3657600" algn="l">
              <a:lnSpc>
                <a:spcPct val="100000"/>
              </a:lnSpc>
              <a:spcBef>
                <a:spcPts val="320"/>
              </a:spcBef>
              <a:spcAft>
                <a:spcPts val="0"/>
              </a:spcAft>
              <a:buClr>
                <a:schemeClr val="dk1"/>
              </a:buClr>
              <a:buSzPts val="1600"/>
              <a:buFont typeface="Arial"/>
              <a:buChar char="»"/>
              <a:defRPr sz="1600"/>
            </a:lvl8pPr>
            <a:lvl9pPr indent="-330200" lvl="8" marL="4114800" algn="l">
              <a:lnSpc>
                <a:spcPct val="100000"/>
              </a:lnSpc>
              <a:spcBef>
                <a:spcPts val="320"/>
              </a:spcBef>
              <a:spcAft>
                <a:spcPts val="0"/>
              </a:spcAft>
              <a:buClr>
                <a:schemeClr val="dk1"/>
              </a:buClr>
              <a:buSzPts val="1600"/>
              <a:buFont typeface="Arial"/>
              <a:buChar char="»"/>
              <a:defRPr sz="1600"/>
            </a:lvl9pPr>
          </a:lstStyle>
          <a:p/>
        </p:txBody>
      </p:sp>
      <p:sp>
        <p:nvSpPr>
          <p:cNvPr id="67" name="Google Shape;67;p10"/>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Font typeface="Arial"/>
              <a:buNone/>
              <a:defRPr b="1" sz="2400"/>
            </a:lvl1pPr>
            <a:lvl2pPr indent="-228600" lvl="1" marL="914400" algn="l">
              <a:lnSpc>
                <a:spcPct val="100000"/>
              </a:lnSpc>
              <a:spcBef>
                <a:spcPts val="400"/>
              </a:spcBef>
              <a:spcAft>
                <a:spcPts val="0"/>
              </a:spcAft>
              <a:buClr>
                <a:schemeClr val="dk1"/>
              </a:buClr>
              <a:buSzPts val="2000"/>
              <a:buFont typeface="Arial"/>
              <a:buNone/>
              <a:defRPr b="1" sz="2000"/>
            </a:lvl2pPr>
            <a:lvl3pPr indent="-228600" lvl="2" marL="1371600" algn="l">
              <a:lnSpc>
                <a:spcPct val="100000"/>
              </a:lnSpc>
              <a:spcBef>
                <a:spcPts val="360"/>
              </a:spcBef>
              <a:spcAft>
                <a:spcPts val="0"/>
              </a:spcAft>
              <a:buClr>
                <a:schemeClr val="dk1"/>
              </a:buClr>
              <a:buSzPts val="1800"/>
              <a:buFont typeface="Arial"/>
              <a:buNone/>
              <a:defRPr b="1" sz="1800"/>
            </a:lvl3pPr>
            <a:lvl4pPr indent="-228600" lvl="3" marL="1828800" algn="l">
              <a:lnSpc>
                <a:spcPct val="100000"/>
              </a:lnSpc>
              <a:spcBef>
                <a:spcPts val="320"/>
              </a:spcBef>
              <a:spcAft>
                <a:spcPts val="0"/>
              </a:spcAft>
              <a:buClr>
                <a:schemeClr val="dk1"/>
              </a:buClr>
              <a:buSzPts val="1600"/>
              <a:buFont typeface="Arial"/>
              <a:buNone/>
              <a:defRPr b="1" sz="1600"/>
            </a:lvl4pPr>
            <a:lvl5pPr indent="-228600" lvl="4" marL="2286000" algn="l">
              <a:lnSpc>
                <a:spcPct val="100000"/>
              </a:lnSpc>
              <a:spcBef>
                <a:spcPts val="320"/>
              </a:spcBef>
              <a:spcAft>
                <a:spcPts val="0"/>
              </a:spcAft>
              <a:buClr>
                <a:schemeClr val="dk1"/>
              </a:buClr>
              <a:buSzPts val="1600"/>
              <a:buFont typeface="Arial"/>
              <a:buNone/>
              <a:defRPr b="1" sz="1600"/>
            </a:lvl5pPr>
            <a:lvl6pPr indent="-228600" lvl="5" marL="2743200" algn="l">
              <a:lnSpc>
                <a:spcPct val="100000"/>
              </a:lnSpc>
              <a:spcBef>
                <a:spcPts val="320"/>
              </a:spcBef>
              <a:spcAft>
                <a:spcPts val="0"/>
              </a:spcAft>
              <a:buClr>
                <a:schemeClr val="dk1"/>
              </a:buClr>
              <a:buSzPts val="1600"/>
              <a:buFont typeface="Arial"/>
              <a:buNone/>
              <a:defRPr b="1" sz="1600"/>
            </a:lvl6pPr>
            <a:lvl7pPr indent="-228600" lvl="6" marL="3200400" algn="l">
              <a:lnSpc>
                <a:spcPct val="100000"/>
              </a:lnSpc>
              <a:spcBef>
                <a:spcPts val="320"/>
              </a:spcBef>
              <a:spcAft>
                <a:spcPts val="0"/>
              </a:spcAft>
              <a:buClr>
                <a:schemeClr val="dk1"/>
              </a:buClr>
              <a:buSzPts val="1600"/>
              <a:buFont typeface="Arial"/>
              <a:buNone/>
              <a:defRPr b="1" sz="1600"/>
            </a:lvl7pPr>
            <a:lvl8pPr indent="-228600" lvl="7" marL="3657600" algn="l">
              <a:lnSpc>
                <a:spcPct val="100000"/>
              </a:lnSpc>
              <a:spcBef>
                <a:spcPts val="320"/>
              </a:spcBef>
              <a:spcAft>
                <a:spcPts val="0"/>
              </a:spcAft>
              <a:buClr>
                <a:schemeClr val="dk1"/>
              </a:buClr>
              <a:buSzPts val="1600"/>
              <a:buFont typeface="Arial"/>
              <a:buNone/>
              <a:defRPr b="1" sz="1600"/>
            </a:lvl8pPr>
            <a:lvl9pPr indent="-228600" lvl="8" marL="4114800" algn="l">
              <a:lnSpc>
                <a:spcPct val="100000"/>
              </a:lnSpc>
              <a:spcBef>
                <a:spcPts val="320"/>
              </a:spcBef>
              <a:spcAft>
                <a:spcPts val="0"/>
              </a:spcAft>
              <a:buClr>
                <a:schemeClr val="dk1"/>
              </a:buClr>
              <a:buSzPts val="1600"/>
              <a:buFont typeface="Arial"/>
              <a:buNone/>
              <a:defRPr b="1" sz="1600"/>
            </a:lvl9pPr>
          </a:lstStyle>
          <a:p/>
        </p:txBody>
      </p:sp>
      <p:sp>
        <p:nvSpPr>
          <p:cNvPr id="68" name="Google Shape;68;p10"/>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Font typeface="Arial"/>
              <a:buChar char="•"/>
              <a:defRPr sz="2400"/>
            </a:lvl1pPr>
            <a:lvl2pPr indent="-355600" lvl="1" marL="914400" algn="l">
              <a:lnSpc>
                <a:spcPct val="100000"/>
              </a:lnSpc>
              <a:spcBef>
                <a:spcPts val="400"/>
              </a:spcBef>
              <a:spcAft>
                <a:spcPts val="0"/>
              </a:spcAft>
              <a:buClr>
                <a:schemeClr val="dk1"/>
              </a:buClr>
              <a:buSzPts val="2000"/>
              <a:buFont typeface="Arial"/>
              <a:buChar char="–"/>
              <a:defRPr sz="2000"/>
            </a:lvl2pPr>
            <a:lvl3pPr indent="-342900" lvl="2" marL="1371600" algn="l">
              <a:lnSpc>
                <a:spcPct val="100000"/>
              </a:lnSpc>
              <a:spcBef>
                <a:spcPts val="360"/>
              </a:spcBef>
              <a:spcAft>
                <a:spcPts val="0"/>
              </a:spcAft>
              <a:buClr>
                <a:schemeClr val="dk1"/>
              </a:buClr>
              <a:buSzPts val="1800"/>
              <a:buFont typeface="Arial"/>
              <a:buChar char="•"/>
              <a:defRPr sz="1800"/>
            </a:lvl3pPr>
            <a:lvl4pPr indent="-330200" lvl="3" marL="1828800" algn="l">
              <a:lnSpc>
                <a:spcPct val="100000"/>
              </a:lnSpc>
              <a:spcBef>
                <a:spcPts val="320"/>
              </a:spcBef>
              <a:spcAft>
                <a:spcPts val="0"/>
              </a:spcAft>
              <a:buClr>
                <a:schemeClr val="dk1"/>
              </a:buClr>
              <a:buSzPts val="1600"/>
              <a:buFont typeface="Arial"/>
              <a:buChar char="–"/>
              <a:defRPr sz="1600"/>
            </a:lvl4pPr>
            <a:lvl5pPr indent="-330200" lvl="4" marL="2286000" algn="l">
              <a:lnSpc>
                <a:spcPct val="100000"/>
              </a:lnSpc>
              <a:spcBef>
                <a:spcPts val="320"/>
              </a:spcBef>
              <a:spcAft>
                <a:spcPts val="0"/>
              </a:spcAft>
              <a:buClr>
                <a:schemeClr val="dk1"/>
              </a:buClr>
              <a:buSzPts val="1600"/>
              <a:buFont typeface="Arial"/>
              <a:buChar char="»"/>
              <a:defRPr sz="1600"/>
            </a:lvl5pPr>
            <a:lvl6pPr indent="-330200" lvl="5" marL="2743200" algn="l">
              <a:lnSpc>
                <a:spcPct val="100000"/>
              </a:lnSpc>
              <a:spcBef>
                <a:spcPts val="320"/>
              </a:spcBef>
              <a:spcAft>
                <a:spcPts val="0"/>
              </a:spcAft>
              <a:buClr>
                <a:schemeClr val="dk1"/>
              </a:buClr>
              <a:buSzPts val="1600"/>
              <a:buFont typeface="Arial"/>
              <a:buChar char="»"/>
              <a:defRPr sz="1600"/>
            </a:lvl6pPr>
            <a:lvl7pPr indent="-330200" lvl="6" marL="3200400" algn="l">
              <a:lnSpc>
                <a:spcPct val="100000"/>
              </a:lnSpc>
              <a:spcBef>
                <a:spcPts val="320"/>
              </a:spcBef>
              <a:spcAft>
                <a:spcPts val="0"/>
              </a:spcAft>
              <a:buClr>
                <a:schemeClr val="dk1"/>
              </a:buClr>
              <a:buSzPts val="1600"/>
              <a:buFont typeface="Arial"/>
              <a:buChar char="»"/>
              <a:defRPr sz="1600"/>
            </a:lvl7pPr>
            <a:lvl8pPr indent="-330200" lvl="7" marL="3657600" algn="l">
              <a:lnSpc>
                <a:spcPct val="100000"/>
              </a:lnSpc>
              <a:spcBef>
                <a:spcPts val="320"/>
              </a:spcBef>
              <a:spcAft>
                <a:spcPts val="0"/>
              </a:spcAft>
              <a:buClr>
                <a:schemeClr val="dk1"/>
              </a:buClr>
              <a:buSzPts val="1600"/>
              <a:buFont typeface="Arial"/>
              <a:buChar char="»"/>
              <a:defRPr sz="1600"/>
            </a:lvl8pPr>
            <a:lvl9pPr indent="-330200" lvl="8" marL="4114800" algn="l">
              <a:lnSpc>
                <a:spcPct val="100000"/>
              </a:lnSpc>
              <a:spcBef>
                <a:spcPts val="320"/>
              </a:spcBef>
              <a:spcAft>
                <a:spcPts val="0"/>
              </a:spcAft>
              <a:buClr>
                <a:schemeClr val="dk1"/>
              </a:buClr>
              <a:buSzPts val="1600"/>
              <a:buFont typeface="Arial"/>
              <a:buChar char="»"/>
              <a:defRPr sz="1600"/>
            </a:lvl9pPr>
          </a:lstStyle>
          <a:p/>
        </p:txBody>
      </p:sp>
      <p:sp>
        <p:nvSpPr>
          <p:cNvPr id="69" name="Google Shape;69;p10"/>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0"/>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0"/>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 name="Shape 10"/>
        <p:cNvGrpSpPr/>
        <p:nvPr/>
      </p:nvGrpSpPr>
      <p:grpSpPr>
        <a:xfrm>
          <a:off x="0" y="0"/>
          <a:ext cx="0" cy="0"/>
          <a:chOff x="0" y="0"/>
          <a:chExt cx="0" cy="0"/>
        </a:xfrm>
      </p:grpSpPr>
      <p:sp>
        <p:nvSpPr>
          <p:cNvPr id="11" name="Google Shape;11;p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9pPr>
          </a:lstStyle>
          <a:p/>
        </p:txBody>
      </p:sp>
      <p:sp>
        <p:nvSpPr>
          <p:cNvPr id="12" name="Google Shape;12;p1"/>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3" name="Google Shape;13;p1"/>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4" name="Google Shape;14;p1"/>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5" name="Google Shape;15;p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5" name="Shape 85"/>
        <p:cNvGrpSpPr/>
        <p:nvPr/>
      </p:nvGrpSpPr>
      <p:grpSpPr>
        <a:xfrm>
          <a:off x="0" y="0"/>
          <a:ext cx="0" cy="0"/>
          <a:chOff x="0" y="0"/>
          <a:chExt cx="0" cy="0"/>
        </a:xfrm>
      </p:grpSpPr>
      <p:sp>
        <p:nvSpPr>
          <p:cNvPr id="86" name="Google Shape;86;p1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9pPr>
          </a:lstStyle>
          <a:p/>
        </p:txBody>
      </p:sp>
      <p:sp>
        <p:nvSpPr>
          <p:cNvPr id="87" name="Google Shape;87;p13"/>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88" name="Google Shape;88;p13"/>
          <p:cNvSpPr txBox="1"/>
          <p:nvPr>
            <p:ph idx="10" type="dt"/>
          </p:nvPr>
        </p:nvSpPr>
        <p:spPr>
          <a:xfrm>
            <a:off x="457200" y="6245225"/>
            <a:ext cx="2133600" cy="4764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9" name="Google Shape;89;p13"/>
          <p:cNvSpPr txBox="1"/>
          <p:nvPr>
            <p:ph idx="11" type="ftr"/>
          </p:nvPr>
        </p:nvSpPr>
        <p:spPr>
          <a:xfrm>
            <a:off x="3124200" y="6245225"/>
            <a:ext cx="2895600" cy="4764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90" name="Google Shape;90;p13"/>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11.jpg"/><Relationship Id="rId5"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1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hyperlink" Target="http://canada.c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descr="eastbeach2_jpg" id="111" name="Google Shape;111;p17"/>
          <p:cNvPicPr preferRelativeResize="0"/>
          <p:nvPr/>
        </p:nvPicPr>
        <p:blipFill rotWithShape="1">
          <a:blip r:embed="rId3">
            <a:alphaModFix/>
          </a:blip>
          <a:srcRect b="0" l="0" r="0" t="0"/>
          <a:stretch/>
        </p:blipFill>
        <p:spPr>
          <a:xfrm>
            <a:off x="304800" y="82296"/>
            <a:ext cx="8715375" cy="6705600"/>
          </a:xfrm>
          <a:prstGeom prst="rect">
            <a:avLst/>
          </a:prstGeom>
          <a:noFill/>
          <a:ln cap="flat" cmpd="sng" w="9525">
            <a:solidFill>
              <a:schemeClr val="lt1"/>
            </a:solidFill>
            <a:prstDash val="solid"/>
            <a:round/>
            <a:headEnd len="sm" w="sm" type="none"/>
            <a:tailEnd len="sm" w="sm" type="none"/>
          </a:ln>
        </p:spPr>
      </p:pic>
      <p:sp>
        <p:nvSpPr>
          <p:cNvPr id="112" name="Google Shape;112;p17"/>
          <p:cNvSpPr txBox="1"/>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40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113" name="Google Shape;113;p17"/>
          <p:cNvSpPr txBox="1"/>
          <p:nvPr/>
        </p:nvSpPr>
        <p:spPr>
          <a:xfrm>
            <a:off x="633794" y="330578"/>
            <a:ext cx="7407181" cy="180540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800"/>
              <a:buFont typeface="Arial"/>
              <a:buNone/>
            </a:pPr>
            <a:r>
              <a:rPr b="1" i="0" lang="en-US" sz="1800" u="none" cap="none" strike="noStrike">
                <a:solidFill>
                  <a:srgbClr val="0000FF"/>
                </a:solidFill>
                <a:latin typeface="Arial"/>
                <a:ea typeface="Arial"/>
                <a:cs typeface="Arial"/>
                <a:sym typeface="Arial"/>
              </a:rPr>
              <a:t>Nuclear Waste Watch sponsor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800"/>
              <a:buFont typeface="Arial"/>
              <a:buNone/>
            </a:pPr>
            <a:r>
              <a:rPr b="1" i="0" lang="en-US" sz="1800" u="none" cap="none" strike="noStrike">
                <a:solidFill>
                  <a:srgbClr val="0000FF"/>
                </a:solidFill>
                <a:latin typeface="Arial"/>
                <a:ea typeface="Arial"/>
                <a:cs typeface="Arial"/>
                <a:sym typeface="Arial"/>
              </a:rPr>
              <a:t> "Nuclear Neighbours"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800"/>
              <a:buFont typeface="Arial"/>
              <a:buNone/>
            </a:pPr>
            <a:r>
              <a:t/>
            </a:r>
            <a:endParaRPr b="1" i="0" sz="1800" u="none" cap="none" strike="noStrike">
              <a:solidFill>
                <a:srgbClr val="0000FF"/>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800"/>
              <a:buFont typeface="Arial"/>
              <a:buNone/>
            </a:pPr>
            <a:r>
              <a:rPr b="1" i="0" lang="en-US" sz="1800" u="none" cap="none" strike="noStrike">
                <a:solidFill>
                  <a:srgbClr val="0000FF"/>
                </a:solidFill>
                <a:latin typeface="Arial"/>
                <a:ea typeface="Arial"/>
                <a:cs typeface="Arial"/>
                <a:sym typeface="Arial"/>
              </a:rPr>
              <a:t>Presentation February 16, 2023</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800"/>
              <a:buFont typeface="Arial"/>
              <a:buNone/>
            </a:pPr>
            <a:r>
              <a:t/>
            </a:r>
            <a:endParaRPr b="1" i="0" sz="1800" u="none" cap="none" strike="noStrike">
              <a:solidFill>
                <a:srgbClr val="0000FF"/>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800"/>
              <a:buFont typeface="Arial"/>
              <a:buNone/>
            </a:pPr>
            <a:r>
              <a:rPr b="1" i="0" lang="en-US" sz="1800" u="none" cap="none" strike="noStrike">
                <a:solidFill>
                  <a:srgbClr val="0000FF"/>
                </a:solidFill>
                <a:latin typeface="Arial"/>
                <a:ea typeface="Arial"/>
                <a:cs typeface="Arial"/>
                <a:sym typeface="Arial"/>
              </a:rPr>
              <a:t> Port Hope Community Health Concerns Committee</a:t>
            </a:r>
            <a:endParaRPr b="0" i="0" sz="1400" u="none" cap="none" strike="noStrike">
              <a:solidFill>
                <a:srgbClr val="000000"/>
              </a:solidFill>
              <a:latin typeface="Arial"/>
              <a:ea typeface="Arial"/>
              <a:cs typeface="Arial"/>
              <a:sym typeface="Arial"/>
            </a:endParaRPr>
          </a:p>
        </p:txBody>
      </p:sp>
      <p:pic>
        <p:nvPicPr>
          <p:cNvPr id="114" name="Google Shape;114;p17"/>
          <p:cNvPicPr preferRelativeResize="0"/>
          <p:nvPr/>
        </p:nvPicPr>
        <p:blipFill rotWithShape="1">
          <a:blip r:embed="rId4">
            <a:alphaModFix/>
          </a:blip>
          <a:srcRect b="0" l="0" r="0" t="0"/>
          <a:stretch/>
        </p:blipFill>
        <p:spPr>
          <a:xfrm>
            <a:off x="0" y="0"/>
            <a:ext cx="9144003" cy="6858002"/>
          </a:xfrm>
          <a:prstGeom prst="rect">
            <a:avLst/>
          </a:prstGeom>
          <a:noFill/>
          <a:ln>
            <a:noFill/>
          </a:ln>
        </p:spPr>
      </p:pic>
      <p:sp>
        <p:nvSpPr>
          <p:cNvPr id="115" name="Google Shape;115;p17"/>
          <p:cNvSpPr txBox="1"/>
          <p:nvPr/>
        </p:nvSpPr>
        <p:spPr>
          <a:xfrm>
            <a:off x="2480550" y="1021400"/>
            <a:ext cx="6696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6" name="Google Shape;116;p17"/>
          <p:cNvPicPr preferRelativeResize="0"/>
          <p:nvPr/>
        </p:nvPicPr>
        <p:blipFill rotWithShape="1">
          <a:blip r:embed="rId5">
            <a:alphaModFix/>
          </a:blip>
          <a:srcRect b="0" l="0" r="0" t="0"/>
          <a:stretch/>
        </p:blipFill>
        <p:spPr>
          <a:xfrm>
            <a:off x="0" y="226975"/>
            <a:ext cx="9144000" cy="7088227"/>
          </a:xfrm>
          <a:prstGeom prst="rect">
            <a:avLst/>
          </a:prstGeom>
          <a:noFill/>
          <a:ln>
            <a:noFill/>
          </a:ln>
        </p:spPr>
      </p:pic>
      <p:sp>
        <p:nvSpPr>
          <p:cNvPr id="117" name="Google Shape;117;p17"/>
          <p:cNvSpPr txBox="1"/>
          <p:nvPr/>
        </p:nvSpPr>
        <p:spPr>
          <a:xfrm>
            <a:off x="-3469525" y="-405325"/>
            <a:ext cx="9176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17"/>
          <p:cNvSpPr txBox="1"/>
          <p:nvPr/>
        </p:nvSpPr>
        <p:spPr>
          <a:xfrm>
            <a:off x="602075" y="226975"/>
            <a:ext cx="7698300" cy="3170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500"/>
              <a:buFont typeface="Arial"/>
              <a:buNone/>
            </a:pPr>
            <a:r>
              <a:t/>
            </a:r>
            <a:endParaRPr b="1" i="0" sz="2800" u="none" cap="none" strike="noStrike">
              <a:solidFill>
                <a:schemeClr val="dk1"/>
              </a:solidFill>
              <a:highlight>
                <a:srgbClr val="FFF2CC"/>
              </a:highlight>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rPr b="1" i="0" lang="en-US" sz="2400" u="none" cap="none" strike="noStrike">
                <a:solidFill>
                  <a:schemeClr val="dk1"/>
                </a:solidFill>
                <a:highlight>
                  <a:srgbClr val="FFF2CC"/>
                </a:highlight>
                <a:latin typeface="Arial"/>
                <a:ea typeface="Arial"/>
                <a:cs typeface="Arial"/>
                <a:sym typeface="Arial"/>
              </a:rPr>
              <a:t>  Nuclear Issues in Port Hope: Past, Present, Future</a:t>
            </a:r>
            <a:endParaRPr b="1" i="0" sz="2400" u="none" cap="none" strike="noStrike">
              <a:solidFill>
                <a:schemeClr val="dk1"/>
              </a:solidFill>
              <a:highlight>
                <a:srgbClr val="FFF2CC"/>
              </a:highlight>
              <a:latin typeface="Arial"/>
              <a:ea typeface="Arial"/>
              <a:cs typeface="Arial"/>
              <a:sym typeface="Arial"/>
            </a:endParaRPr>
          </a:p>
          <a:p>
            <a:pPr indent="0" lvl="0" marL="0" marR="0" rtl="0" algn="ctr">
              <a:lnSpc>
                <a:spcPct val="100000"/>
              </a:lnSpc>
              <a:spcBef>
                <a:spcPts val="0"/>
              </a:spcBef>
              <a:spcAft>
                <a:spcPts val="0"/>
              </a:spcAft>
              <a:buClr>
                <a:srgbClr val="000000"/>
              </a:buClr>
              <a:buSzPts val="2100"/>
              <a:buFont typeface="Arial"/>
              <a:buNone/>
            </a:pPr>
            <a:r>
              <a:t/>
            </a:r>
            <a:endParaRPr b="1" i="0" sz="2200" u="none" cap="none" strike="noStrike">
              <a:solidFill>
                <a:schemeClr val="dk1"/>
              </a:solidFill>
              <a:highlight>
                <a:srgbClr val="FFF2CC"/>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2200" u="none" cap="none" strike="noStrike">
                <a:solidFill>
                  <a:schemeClr val="dk1"/>
                </a:solidFill>
                <a:highlight>
                  <a:srgbClr val="FFF2CC"/>
                </a:highlight>
                <a:latin typeface="Arial"/>
                <a:ea typeface="Arial"/>
                <a:cs typeface="Arial"/>
                <a:sym typeface="Arial"/>
              </a:rPr>
              <a:t>        Presentation to Port Hope Council,  July 21, 2026</a:t>
            </a:r>
            <a:endParaRPr b="1" i="0" sz="1500" u="none" cap="none" strike="noStrike">
              <a:solidFill>
                <a:schemeClr val="dk1"/>
              </a:solidFill>
              <a:highlight>
                <a:srgbClr val="FFF2CC"/>
              </a:highlight>
              <a:latin typeface="Arial"/>
              <a:ea typeface="Arial"/>
              <a:cs typeface="Arial"/>
              <a:sym typeface="Arial"/>
            </a:endParaRPr>
          </a:p>
          <a:p>
            <a:pPr indent="457200" lvl="0" marL="914400" marR="0" rtl="0" algn="l">
              <a:lnSpc>
                <a:spcPct val="100000"/>
              </a:lnSpc>
              <a:spcBef>
                <a:spcPts val="0"/>
              </a:spcBef>
              <a:spcAft>
                <a:spcPts val="0"/>
              </a:spcAft>
              <a:buClr>
                <a:srgbClr val="000000"/>
              </a:buClr>
              <a:buSzPts val="1500"/>
              <a:buFont typeface="Arial"/>
              <a:buNone/>
            </a:pPr>
            <a:r>
              <a:t/>
            </a:r>
            <a:endParaRPr b="0" i="0" sz="3000" u="none" cap="none" strike="noStrike">
              <a:solidFill>
                <a:schemeClr val="dk1"/>
              </a:solidFill>
              <a:highlight>
                <a:srgbClr val="FFF2CC"/>
              </a:highlight>
              <a:latin typeface="Arial"/>
              <a:ea typeface="Arial"/>
              <a:cs typeface="Arial"/>
              <a:sym typeface="Arial"/>
            </a:endParaRPr>
          </a:p>
          <a:p>
            <a:pPr indent="457200" lvl="0" marL="914400" marR="0" rtl="0" algn="l">
              <a:lnSpc>
                <a:spcPct val="100000"/>
              </a:lnSpc>
              <a:spcBef>
                <a:spcPts val="0"/>
              </a:spcBef>
              <a:spcAft>
                <a:spcPts val="0"/>
              </a:spcAft>
              <a:buClr>
                <a:srgbClr val="000000"/>
              </a:buClr>
              <a:buSzPts val="1500"/>
              <a:buFont typeface="Arial"/>
              <a:buNone/>
            </a:pPr>
            <a:r>
              <a:t/>
            </a:r>
            <a:endParaRPr b="1" i="0" sz="2800" u="none" cap="none" strike="noStrike">
              <a:solidFill>
                <a:schemeClr val="dk1"/>
              </a:solidFill>
              <a:highlight>
                <a:srgbClr val="FFF2CC"/>
              </a:highlight>
              <a:latin typeface="Arial"/>
              <a:ea typeface="Arial"/>
              <a:cs typeface="Arial"/>
              <a:sym typeface="Arial"/>
            </a:endParaRPr>
          </a:p>
          <a:p>
            <a:pPr indent="457200" lvl="0" marL="0" marR="0" rtl="0" algn="l">
              <a:lnSpc>
                <a:spcPct val="100000"/>
              </a:lnSpc>
              <a:spcBef>
                <a:spcPts val="0"/>
              </a:spcBef>
              <a:spcAft>
                <a:spcPts val="0"/>
              </a:spcAft>
              <a:buClr>
                <a:srgbClr val="000000"/>
              </a:buClr>
              <a:buSzPts val="1500"/>
              <a:buFont typeface="Arial"/>
              <a:buNone/>
            </a:pPr>
            <a:r>
              <a:t/>
            </a:r>
            <a:endParaRPr b="1" i="0" sz="2100" u="none" cap="none" strike="noStrike">
              <a:solidFill>
                <a:schemeClr val="dk1"/>
              </a:solidFill>
              <a:highlight>
                <a:srgbClr val="FFF2CC"/>
              </a:highlight>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t/>
            </a:r>
            <a:endParaRPr b="1" i="0" sz="1900" u="none" cap="none" strike="noStrike">
              <a:solidFill>
                <a:schemeClr val="dk1"/>
              </a:solidFill>
              <a:highlight>
                <a:srgbClr val="FFF2CC"/>
              </a:highlight>
              <a:latin typeface="Arial"/>
              <a:ea typeface="Arial"/>
              <a:cs typeface="Arial"/>
              <a:sym typeface="Arial"/>
            </a:endParaRPr>
          </a:p>
        </p:txBody>
      </p:sp>
      <p:sp>
        <p:nvSpPr>
          <p:cNvPr id="119" name="Google Shape;119;p17"/>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
        <p:nvSpPr>
          <p:cNvPr id="120" name="Google Shape;120;p17"/>
          <p:cNvSpPr txBox="1"/>
          <p:nvPr/>
        </p:nvSpPr>
        <p:spPr>
          <a:xfrm>
            <a:off x="633800" y="6116450"/>
            <a:ext cx="8510100" cy="1200600"/>
          </a:xfrm>
          <a:prstGeom prst="rect">
            <a:avLst/>
          </a:prstGeom>
          <a:noFill/>
          <a:ln>
            <a:noFill/>
          </a:ln>
        </p:spPr>
        <p:txBody>
          <a:bodyPr anchorCtr="0" anchor="t" bIns="91425" lIns="91425" spcFirstLastPara="1" rIns="91425" wrap="square" tIns="91425">
            <a:spAutoFit/>
          </a:bodyPr>
          <a:lstStyle/>
          <a:p>
            <a:pPr indent="457200" lvl="0" marL="1828800" marR="0" rtl="0" algn="l">
              <a:lnSpc>
                <a:spcPct val="100000"/>
              </a:lnSpc>
              <a:spcBef>
                <a:spcPts val="0"/>
              </a:spcBef>
              <a:spcAft>
                <a:spcPts val="0"/>
              </a:spcAft>
              <a:buClr>
                <a:srgbClr val="000000"/>
              </a:buClr>
              <a:buSzPts val="1500"/>
              <a:buFont typeface="Arial"/>
              <a:buNone/>
            </a:pPr>
            <a:r>
              <a:rPr b="1" i="0" lang="en-US" sz="1900" u="none" cap="none" strike="noStrike">
                <a:solidFill>
                  <a:srgbClr val="000000"/>
                </a:solidFill>
                <a:highlight>
                  <a:srgbClr val="FFF2CC"/>
                </a:highlight>
                <a:latin typeface="Arial"/>
                <a:ea typeface="Arial"/>
                <a:cs typeface="Arial"/>
                <a:sym typeface="Arial"/>
              </a:rPr>
              <a:t>P</a:t>
            </a:r>
            <a:r>
              <a:rPr b="1" i="0" lang="en-US" sz="2200" u="none" cap="none" strike="noStrike">
                <a:solidFill>
                  <a:srgbClr val="000000"/>
                </a:solidFill>
                <a:highlight>
                  <a:srgbClr val="FFF2CC"/>
                </a:highlight>
                <a:latin typeface="Arial"/>
                <a:ea typeface="Arial"/>
                <a:cs typeface="Arial"/>
                <a:sym typeface="Arial"/>
              </a:rPr>
              <a:t>resentation by Faye More</a:t>
            </a:r>
            <a:endParaRPr b="1" i="0" sz="2200" u="none" cap="none" strike="noStrike">
              <a:solidFill>
                <a:srgbClr val="000000"/>
              </a:solidFill>
              <a:highlight>
                <a:srgbClr val="FFF2CC"/>
              </a:highlight>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1500"/>
              <a:buFont typeface="Arial"/>
              <a:buNone/>
            </a:pPr>
            <a:r>
              <a:rPr b="1" i="0" lang="en-US" sz="2200" u="none" cap="none" strike="noStrike">
                <a:solidFill>
                  <a:srgbClr val="000000"/>
                </a:solidFill>
                <a:highlight>
                  <a:srgbClr val="FFF2CC"/>
                </a:highlight>
                <a:latin typeface="Arial"/>
                <a:ea typeface="Arial"/>
                <a:cs typeface="Arial"/>
                <a:sym typeface="Arial"/>
              </a:rPr>
              <a:t>Port Hope Community Health Concerns Committee </a:t>
            </a:r>
            <a:endParaRPr b="1" i="0" sz="2200" u="none" cap="none" strike="noStrike">
              <a:solidFill>
                <a:srgbClr val="000000"/>
              </a:solidFill>
              <a:highlight>
                <a:srgbClr val="FFF2CC"/>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1" i="0" sz="2200" u="none" cap="none" strike="noStrike">
              <a:solidFill>
                <a:srgbClr val="000000"/>
              </a:solidFill>
              <a:highlight>
                <a:srgbClr val="FFF2CC"/>
              </a:highlight>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6"/>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
        <p:nvSpPr>
          <p:cNvPr id="204" name="Google Shape;204;p26"/>
          <p:cNvSpPr txBox="1"/>
          <p:nvPr/>
        </p:nvSpPr>
        <p:spPr>
          <a:xfrm>
            <a:off x="0" y="66875"/>
            <a:ext cx="8054100" cy="1558500"/>
          </a:xfrm>
          <a:prstGeom prst="rect">
            <a:avLst/>
          </a:prstGeom>
          <a:noFill/>
          <a:ln>
            <a:noFill/>
          </a:ln>
        </p:spPr>
        <p:txBody>
          <a:bodyPr anchorCtr="0" anchor="t" bIns="91425" lIns="91425" spcFirstLastPara="1" rIns="91425" wrap="square" tIns="91425">
            <a:spAutoFit/>
          </a:bodyPr>
          <a:lstStyle/>
          <a:p>
            <a:pPr indent="0" lvl="0" marL="0" marR="0" rtl="0" algn="ctr">
              <a:lnSpc>
                <a:spcPct val="138871"/>
              </a:lnSpc>
              <a:spcBef>
                <a:spcPts val="1600"/>
              </a:spcBef>
              <a:spcAft>
                <a:spcPts val="0"/>
              </a:spcAft>
              <a:buClr>
                <a:schemeClr val="dk1"/>
              </a:buClr>
              <a:buSzPts val="1100"/>
              <a:buFont typeface="Arial"/>
              <a:buNone/>
            </a:pPr>
            <a:r>
              <a:rPr b="0" i="0" lang="en-US" sz="3100" u="none" cap="none" strike="noStrike">
                <a:solidFill>
                  <a:srgbClr val="FFFFFF"/>
                </a:solidFill>
                <a:latin typeface="Arial"/>
                <a:ea typeface="Arial"/>
                <a:cs typeface="Arial"/>
                <a:sym typeface="Arial"/>
              </a:rPr>
              <a:t>Tularosa Basin Downwinders Consortium</a:t>
            </a:r>
            <a:endParaRPr b="0" i="0" sz="3100" u="none" cap="none" strike="noStrike">
              <a:solidFill>
                <a:srgbClr val="FFFFFF"/>
              </a:solidFill>
              <a:latin typeface="Arial"/>
              <a:ea typeface="Arial"/>
              <a:cs typeface="Arial"/>
              <a:sym typeface="Arial"/>
            </a:endParaRPr>
          </a:p>
          <a:p>
            <a:pPr indent="0" lvl="0" marL="0" marR="0" rtl="0" algn="ctr">
              <a:lnSpc>
                <a:spcPct val="180000"/>
              </a:lnSpc>
              <a:spcBef>
                <a:spcPts val="0"/>
              </a:spcBef>
              <a:spcAft>
                <a:spcPts val="1800"/>
              </a:spcAft>
              <a:buClr>
                <a:schemeClr val="dk1"/>
              </a:buClr>
              <a:buSzPts val="1100"/>
              <a:buFont typeface="Arial"/>
              <a:buNone/>
            </a:pPr>
            <a:r>
              <a:rPr b="0" i="0" lang="en-US" sz="1650" u="none" cap="none" strike="noStrike">
                <a:solidFill>
                  <a:srgbClr val="FFFFFF"/>
                </a:solidFill>
                <a:latin typeface="Arial"/>
                <a:ea typeface="Arial"/>
                <a:cs typeface="Arial"/>
                <a:sym typeface="Arial"/>
              </a:rPr>
              <a:t>Seeking justice for the unknowing, unwilling and uncompensated, innocent victims of the July 16, 1945, Trinity test in South-Central New Mexico.</a:t>
            </a:r>
            <a:endParaRPr b="0" i="0" sz="1650" u="none" cap="none" strike="noStrike">
              <a:solidFill>
                <a:srgbClr val="FFFFFF"/>
              </a:solidFill>
              <a:latin typeface="Arial"/>
              <a:ea typeface="Arial"/>
              <a:cs typeface="Arial"/>
              <a:sym typeface="Arial"/>
            </a:endParaRPr>
          </a:p>
        </p:txBody>
      </p:sp>
      <p:sp>
        <p:nvSpPr>
          <p:cNvPr id="205" name="Google Shape;205;p2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100">
                <a:highlight>
                  <a:srgbClr val="FFF2CC"/>
                </a:highlight>
              </a:rPr>
              <a:t>2007 - Cleanup criteria and Special Circumstances:</a:t>
            </a:r>
            <a:endParaRPr b="1" sz="2100">
              <a:highlight>
                <a:srgbClr val="FFF2CC"/>
              </a:highlight>
            </a:endParaRPr>
          </a:p>
          <a:p>
            <a:pPr indent="0" lvl="0" marL="0" rtl="0" algn="ctr">
              <a:lnSpc>
                <a:spcPct val="100000"/>
              </a:lnSpc>
              <a:spcBef>
                <a:spcPts val="0"/>
              </a:spcBef>
              <a:spcAft>
                <a:spcPts val="0"/>
              </a:spcAft>
              <a:buSzPts val="1400"/>
              <a:buNone/>
            </a:pPr>
            <a:r>
              <a:rPr b="1" lang="en-US" sz="2100">
                <a:highlight>
                  <a:srgbClr val="FFF2CC"/>
                </a:highlight>
              </a:rPr>
              <a:t>Council enforcing the Legal Agreement with Canada </a:t>
            </a:r>
            <a:endParaRPr b="1" sz="2100">
              <a:highlight>
                <a:srgbClr val="FFF2CC"/>
              </a:highlight>
            </a:endParaRPr>
          </a:p>
        </p:txBody>
      </p:sp>
      <p:sp>
        <p:nvSpPr>
          <p:cNvPr id="206" name="Google Shape;206;p26"/>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342900" lvl="0" marL="457200" rtl="0" algn="l">
              <a:lnSpc>
                <a:spcPct val="100000"/>
              </a:lnSpc>
              <a:spcBef>
                <a:spcPts val="360"/>
              </a:spcBef>
              <a:spcAft>
                <a:spcPts val="0"/>
              </a:spcAft>
              <a:buSzPts val="1800"/>
              <a:buChar char="•"/>
            </a:pPr>
            <a:r>
              <a:rPr lang="en-US" sz="1800"/>
              <a:t>“We discussed the expectation of the Municipality for a full cleanup to the agreed upon cleanup criteria at all sites in Port Hope unless there is Municipal consent to do otherwise.</a:t>
            </a:r>
            <a:endParaRPr sz="1800"/>
          </a:p>
          <a:p>
            <a:pPr indent="-342900" lvl="0" marL="457200" rtl="0" algn="l">
              <a:lnSpc>
                <a:spcPct val="100000"/>
              </a:lnSpc>
              <a:spcBef>
                <a:spcPts val="0"/>
              </a:spcBef>
              <a:spcAft>
                <a:spcPts val="0"/>
              </a:spcAft>
              <a:buSzPts val="1800"/>
              <a:buChar char="•"/>
            </a:pPr>
            <a:r>
              <a:rPr lang="en-US" sz="1800"/>
              <a:t>…my view is that this (i.e. relying on risk assessment recommendations) deviates from the agreement on cleanup criteria and from the Legal Agreement.</a:t>
            </a:r>
            <a:endParaRPr sz="1800"/>
          </a:p>
          <a:p>
            <a:pPr indent="-342900" lvl="0" marL="457200" rtl="0" algn="l">
              <a:lnSpc>
                <a:spcPct val="100000"/>
              </a:lnSpc>
              <a:spcBef>
                <a:spcPts val="0"/>
              </a:spcBef>
              <a:spcAft>
                <a:spcPts val="0"/>
              </a:spcAft>
              <a:buSzPts val="1800"/>
              <a:buChar char="•"/>
            </a:pPr>
            <a:r>
              <a:rPr b="1" lang="en-US" sz="1800">
                <a:highlight>
                  <a:srgbClr val="FFF2CC"/>
                </a:highlight>
              </a:rPr>
              <a:t>The Municipal position continues to be that all contaminated sites, including Sculthorpe Marsh and Highland Drive landfill, must be cleaned up to the full criteria. While the cleanup criteria principles include special circumstances, the aforementioned were not considered to be a special circumstance. </a:t>
            </a:r>
            <a:endParaRPr b="1" sz="1800">
              <a:highlight>
                <a:srgbClr val="FFF2CC"/>
              </a:highlight>
            </a:endParaRPr>
          </a:p>
          <a:p>
            <a:pPr indent="-342900" lvl="0" marL="457200" rtl="0" algn="l">
              <a:lnSpc>
                <a:spcPct val="100000"/>
              </a:lnSpc>
              <a:spcBef>
                <a:spcPts val="0"/>
              </a:spcBef>
              <a:spcAft>
                <a:spcPts val="0"/>
              </a:spcAft>
              <a:buSzPts val="1800"/>
              <a:buChar char="•"/>
            </a:pPr>
            <a:r>
              <a:rPr lang="en-US" sz="1800"/>
              <a:t>I advised a clear rationale needs to be provided to the Municipality if any alternative to the application of the cleanup criteria is to be considered.”</a:t>
            </a:r>
            <a:endParaRPr sz="1800"/>
          </a:p>
          <a:p>
            <a:pPr indent="0" lvl="0" marL="914400" rtl="0" algn="l">
              <a:lnSpc>
                <a:spcPct val="100000"/>
              </a:lnSpc>
              <a:spcBef>
                <a:spcPts val="360"/>
              </a:spcBef>
              <a:spcAft>
                <a:spcPts val="0"/>
              </a:spcAft>
              <a:buSzPts val="1800"/>
              <a:buNone/>
            </a:pPr>
            <a:r>
              <a:t/>
            </a:r>
            <a:endParaRPr sz="1800"/>
          </a:p>
          <a:p>
            <a:pPr indent="-342900" lvl="0" marL="914400" rtl="0" algn="l">
              <a:lnSpc>
                <a:spcPct val="100000"/>
              </a:lnSpc>
              <a:spcBef>
                <a:spcPts val="360"/>
              </a:spcBef>
              <a:spcAft>
                <a:spcPts val="0"/>
              </a:spcAft>
              <a:buSzPts val="1800"/>
              <a:buChar char="-"/>
            </a:pPr>
            <a:r>
              <a:rPr b="1" lang="en-US" sz="1800"/>
              <a:t>excerpts from letter dated March 19, 2007 from Port Hope Mayor Linda Thompson to Dr. Peter Brown, Natural Resources Canada.</a:t>
            </a:r>
            <a:endParaRPr b="1" sz="1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7"/>
          <p:cNvSpPr txBox="1"/>
          <p:nvPr>
            <p:ph type="title"/>
          </p:nvPr>
        </p:nvSpPr>
        <p:spPr>
          <a:xfrm>
            <a:off x="597875" y="274702"/>
            <a:ext cx="8229600" cy="940500"/>
          </a:xfrm>
          <a:prstGeom prst="rect">
            <a:avLst/>
          </a:prstGeom>
          <a:noFill/>
          <a:ln>
            <a:noFill/>
          </a:ln>
        </p:spPr>
        <p:txBody>
          <a:bodyPr anchorCtr="0" anchor="ctr" bIns="45700" lIns="91425" spcFirstLastPara="1" rIns="91425" wrap="square" tIns="45700">
            <a:noAutofit/>
          </a:bodyPr>
          <a:lstStyle/>
          <a:p>
            <a:pPr indent="457200" lvl="0" marL="0" rtl="0" algn="l">
              <a:lnSpc>
                <a:spcPct val="100000"/>
              </a:lnSpc>
              <a:spcBef>
                <a:spcPts val="0"/>
              </a:spcBef>
              <a:spcAft>
                <a:spcPts val="0"/>
              </a:spcAft>
              <a:buSzPts val="1400"/>
              <a:buNone/>
            </a:pPr>
            <a:r>
              <a:rPr b="1" lang="en-US" sz="2100">
                <a:highlight>
                  <a:srgbClr val="FFF2CC"/>
                </a:highlight>
              </a:rPr>
              <a:t>AECL/CNL proposal to change arsenic remediation criteria  </a:t>
            </a:r>
            <a:endParaRPr b="1" sz="2100">
              <a:highlight>
                <a:srgbClr val="FFF2CC"/>
              </a:highlight>
            </a:endParaRPr>
          </a:p>
        </p:txBody>
      </p:sp>
      <p:sp>
        <p:nvSpPr>
          <p:cNvPr id="214" name="Google Shape;214;p27"/>
          <p:cNvSpPr txBox="1"/>
          <p:nvPr>
            <p:ph idx="1" type="body"/>
          </p:nvPr>
        </p:nvSpPr>
        <p:spPr>
          <a:xfrm>
            <a:off x="457200" y="1215200"/>
            <a:ext cx="8071800" cy="5030100"/>
          </a:xfrm>
          <a:prstGeom prst="rect">
            <a:avLst/>
          </a:prstGeom>
          <a:noFill/>
          <a:ln>
            <a:noFill/>
          </a:ln>
        </p:spPr>
        <p:txBody>
          <a:bodyPr anchorCtr="0" anchor="t" bIns="45700" lIns="91425" spcFirstLastPara="1" rIns="91425" wrap="square" tIns="45700">
            <a:noAutofit/>
          </a:bodyPr>
          <a:lstStyle/>
          <a:p>
            <a:pPr indent="-349250" lvl="0" marL="457200" rtl="0" algn="l">
              <a:lnSpc>
                <a:spcPct val="100000"/>
              </a:lnSpc>
              <a:spcBef>
                <a:spcPts val="360"/>
              </a:spcBef>
              <a:spcAft>
                <a:spcPts val="0"/>
              </a:spcAft>
              <a:buSzPts val="1900"/>
              <a:buChar char="•"/>
            </a:pPr>
            <a:r>
              <a:rPr lang="en-US" sz="1900"/>
              <a:t>The 4 Signature Contaminants of Potential Concern (COPCs) for CNL/PHAI investigations are </a:t>
            </a:r>
            <a:endParaRPr sz="1900"/>
          </a:p>
          <a:p>
            <a:pPr indent="457200" lvl="0" marL="0" rtl="0" algn="l">
              <a:lnSpc>
                <a:spcPct val="100000"/>
              </a:lnSpc>
              <a:spcBef>
                <a:spcPts val="360"/>
              </a:spcBef>
              <a:spcAft>
                <a:spcPts val="0"/>
              </a:spcAft>
              <a:buSzPts val="1800"/>
              <a:buNone/>
            </a:pPr>
            <a:r>
              <a:rPr lang="en-US" sz="1900"/>
              <a:t>Arsenic, Uranium, Radium 226. Thorium</a:t>
            </a:r>
            <a:endParaRPr sz="1900"/>
          </a:p>
          <a:p>
            <a:pPr indent="-349250" lvl="0" marL="457200" rtl="0" algn="l">
              <a:lnSpc>
                <a:spcPct val="100000"/>
              </a:lnSpc>
              <a:spcBef>
                <a:spcPts val="360"/>
              </a:spcBef>
              <a:spcAft>
                <a:spcPts val="0"/>
              </a:spcAft>
              <a:buSzPts val="1900"/>
              <a:buChar char="•"/>
            </a:pPr>
            <a:r>
              <a:rPr lang="en-US" sz="1900"/>
              <a:t>Cleanup criteria for the COPCs in Port Hope were agreed upon after extensive government and community deliberations. The current remediation criteria for arsenic is 18 ppm. </a:t>
            </a:r>
            <a:endParaRPr sz="1900"/>
          </a:p>
          <a:p>
            <a:pPr indent="-349250" lvl="0" marL="457200" rtl="0" algn="l">
              <a:lnSpc>
                <a:spcPct val="100000"/>
              </a:lnSpc>
              <a:spcBef>
                <a:spcPts val="360"/>
              </a:spcBef>
              <a:spcAft>
                <a:spcPts val="0"/>
              </a:spcAft>
              <a:buSzPts val="1900"/>
              <a:buChar char="•"/>
            </a:pPr>
            <a:r>
              <a:rPr lang="en-US" sz="1900"/>
              <a:t>Since 2017, the beginning of private property remediations, CNL has proposed arsenic remediation change to 50-55 ppm. </a:t>
            </a:r>
            <a:endParaRPr sz="1900"/>
          </a:p>
          <a:p>
            <a:pPr indent="-349250" lvl="0" marL="457200" rtl="0" algn="l">
              <a:lnSpc>
                <a:spcPct val="100000"/>
              </a:lnSpc>
              <a:spcBef>
                <a:spcPts val="360"/>
              </a:spcBef>
              <a:spcAft>
                <a:spcPts val="0"/>
              </a:spcAft>
              <a:buSzPts val="1900"/>
              <a:buChar char="•"/>
            </a:pPr>
            <a:r>
              <a:rPr lang="en-US" sz="1900"/>
              <a:t>Health Canada has not agreed. </a:t>
            </a:r>
            <a:endParaRPr sz="1900"/>
          </a:p>
          <a:p>
            <a:pPr indent="-349250" lvl="0" marL="457200" rtl="0" algn="l">
              <a:lnSpc>
                <a:spcPct val="100000"/>
              </a:lnSpc>
              <a:spcBef>
                <a:spcPts val="360"/>
              </a:spcBef>
              <a:spcAft>
                <a:spcPts val="0"/>
              </a:spcAft>
              <a:buSzPts val="1900"/>
              <a:buChar char="•"/>
            </a:pPr>
            <a:r>
              <a:rPr lang="en-US" sz="1900"/>
              <a:t>MPH Council agreed in October 2024 </a:t>
            </a:r>
            <a:endParaRPr sz="1900"/>
          </a:p>
          <a:p>
            <a:pPr indent="0" lvl="0" marL="457200" rtl="0" algn="l">
              <a:lnSpc>
                <a:spcPct val="100000"/>
              </a:lnSpc>
              <a:spcBef>
                <a:spcPts val="360"/>
              </a:spcBef>
              <a:spcAft>
                <a:spcPts val="0"/>
              </a:spcAft>
              <a:buSzPts val="1800"/>
              <a:buNone/>
            </a:pPr>
            <a:r>
              <a:t/>
            </a:r>
            <a:endParaRPr sz="1900"/>
          </a:p>
          <a:p>
            <a:pPr indent="0" lvl="0" marL="0" rtl="0" algn="l">
              <a:lnSpc>
                <a:spcPct val="100000"/>
              </a:lnSpc>
              <a:spcBef>
                <a:spcPts val="360"/>
              </a:spcBef>
              <a:spcAft>
                <a:spcPts val="0"/>
              </a:spcAft>
              <a:buSzPts val="1800"/>
              <a:buNone/>
            </a:pPr>
            <a:r>
              <a:rPr i="1" lang="en-US" sz="1800"/>
              <a:t>“Inorganic arsenic is the form of primary toxicological concern in humans.</a:t>
            </a:r>
            <a:endParaRPr i="1" sz="1800"/>
          </a:p>
          <a:p>
            <a:pPr indent="0" lvl="0" marL="0" rtl="0" algn="l">
              <a:lnSpc>
                <a:spcPct val="100000"/>
              </a:lnSpc>
              <a:spcBef>
                <a:spcPts val="360"/>
              </a:spcBef>
              <a:spcAft>
                <a:spcPts val="0"/>
              </a:spcAft>
              <a:buSzPts val="1800"/>
              <a:buNone/>
            </a:pPr>
            <a:r>
              <a:rPr i="1" lang="en-US" sz="1800"/>
              <a:t>- The group of inorganic arsenic compounds as a whole is therefore considered to be </a:t>
            </a:r>
            <a:r>
              <a:rPr i="1" lang="en-US" sz="1800" u="sng"/>
              <a:t>a</a:t>
            </a:r>
            <a:r>
              <a:rPr b="1" i="1" lang="en-US" sz="1800">
                <a:highlight>
                  <a:srgbClr val="FFF2CC"/>
                </a:highlight>
              </a:rPr>
              <a:t> non-threshold toxicant i.e. a substance for which there is believed to be some chance of adverse health effects at any level of exposure.”</a:t>
            </a:r>
            <a:endParaRPr b="1" i="1" sz="1800">
              <a:highlight>
                <a:srgbClr val="FFF2CC"/>
              </a:highlight>
            </a:endParaRPr>
          </a:p>
          <a:p>
            <a:pPr indent="-342900" lvl="0" marL="457200" rtl="0" algn="l">
              <a:lnSpc>
                <a:spcPct val="100000"/>
              </a:lnSpc>
              <a:spcBef>
                <a:spcPts val="360"/>
              </a:spcBef>
              <a:spcAft>
                <a:spcPts val="0"/>
              </a:spcAft>
              <a:buSzPts val="1800"/>
              <a:buChar char="-"/>
            </a:pPr>
            <a:r>
              <a:rPr i="1" lang="en-US" sz="1800"/>
              <a:t>Canadian Soil Quality Guidelines for the Protection of Environmental and Human Health</a:t>
            </a:r>
            <a:endParaRPr i="1" sz="1800"/>
          </a:p>
        </p:txBody>
      </p:sp>
      <p:sp>
        <p:nvSpPr>
          <p:cNvPr id="215" name="Google Shape;215;p27"/>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8"/>
          <p:cNvSpPr txBox="1"/>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40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221" name="Google Shape;221;p28"/>
          <p:cNvSpPr txBox="1"/>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40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222" name="Google Shape;222;p28"/>
          <p:cNvSpPr txBox="1"/>
          <p:nvPr/>
        </p:nvSpPr>
        <p:spPr>
          <a:xfrm>
            <a:off x="457200" y="274637"/>
            <a:ext cx="8229600" cy="8685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2"/>
              </a:buClr>
              <a:buSzPts val="2400"/>
              <a:buFont typeface="Arial"/>
              <a:buNone/>
            </a:pPr>
            <a:r>
              <a:rPr b="0" i="0" lang="en-US" sz="2400" u="none" cap="none" strike="noStrike">
                <a:solidFill>
                  <a:schemeClr val="dk2"/>
                </a:solidFill>
                <a:highlight>
                  <a:srgbClr val="FFF2CC"/>
                </a:highlight>
                <a:latin typeface="Arial"/>
                <a:ea typeface="Arial"/>
                <a:cs typeface="Arial"/>
                <a:sym typeface="Arial"/>
              </a:rPr>
              <a:t> </a:t>
            </a:r>
            <a:r>
              <a:rPr b="1" i="0" lang="en-US" sz="2400" u="none" cap="none" strike="noStrike">
                <a:solidFill>
                  <a:schemeClr val="dk2"/>
                </a:solidFill>
                <a:highlight>
                  <a:srgbClr val="FFF2CC"/>
                </a:highlight>
                <a:latin typeface="Arial"/>
                <a:ea typeface="Arial"/>
                <a:cs typeface="Arial"/>
                <a:sym typeface="Arial"/>
              </a:rPr>
              <a:t> </a:t>
            </a:r>
            <a:r>
              <a:rPr b="1" i="0" lang="en-US" sz="2300" u="none" cap="none" strike="noStrike">
                <a:solidFill>
                  <a:schemeClr val="dk2"/>
                </a:solidFill>
                <a:highlight>
                  <a:srgbClr val="FFF2CC"/>
                </a:highlight>
                <a:latin typeface="Arial"/>
                <a:ea typeface="Arial"/>
                <a:cs typeface="Arial"/>
                <a:sym typeface="Arial"/>
              </a:rPr>
              <a:t>No federal health follow-up  </a:t>
            </a:r>
            <a:endParaRPr b="0" i="0" sz="1300" u="none" cap="none" strike="noStrike">
              <a:solidFill>
                <a:srgbClr val="000000"/>
              </a:solidFill>
              <a:highlight>
                <a:srgbClr val="FFF2CC"/>
              </a:highlight>
              <a:latin typeface="Arial"/>
              <a:ea typeface="Arial"/>
              <a:cs typeface="Arial"/>
              <a:sym typeface="Arial"/>
            </a:endParaRPr>
          </a:p>
        </p:txBody>
      </p:sp>
      <p:sp>
        <p:nvSpPr>
          <p:cNvPr id="223" name="Google Shape;223;p28"/>
          <p:cNvSpPr txBox="1"/>
          <p:nvPr/>
        </p:nvSpPr>
        <p:spPr>
          <a:xfrm>
            <a:off x="609600" y="990600"/>
            <a:ext cx="7543800" cy="53643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Federal commitments to Port Hope dating from 1979 public announcements for $5 million health investigations -  not done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The Lees Study (Queen’s University, 1983) – showed association of radon and lung cancer in small Port Hope study (25) – no follow-up</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Health Canada PH Harbour Area of Concern Report (1997), Health Canada data 2000, 2002 – elevated rates of cancers, neurological, cardiovascular, respiratory, – no follow-up</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Community Health Survey Design – created by York U Professor with promise of funding by AECB, not implemented</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Pilot Tracking Study – promised by AECB, not implemented</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Childhood Kidney Function Bio-testing –promised by AECB, not implemented</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UMRC-PHCHCC human radiobiological testing results showing 236U, DU, elevated 234U ndustrial U in PH subjects– no followup, findings not included in CNSC’s Synthesis Report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360"/>
              </a:spcBef>
              <a:spcAft>
                <a:spcPts val="0"/>
              </a:spcAft>
              <a:buClr>
                <a:schemeClr val="dk1"/>
              </a:buClr>
              <a:buSzPts val="1800"/>
              <a:buFont typeface="Arial"/>
              <a:buChar char="•"/>
            </a:pPr>
            <a:r>
              <a:rPr b="1" i="0" lang="en-US" sz="1800" u="none" cap="none" strike="noStrike">
                <a:solidFill>
                  <a:schemeClr val="dk1"/>
                </a:solidFill>
                <a:latin typeface="Arial"/>
                <a:ea typeface="Arial"/>
                <a:cs typeface="Arial"/>
                <a:sym typeface="Arial"/>
              </a:rPr>
              <a:t>CNSC and Health Canada conclude no health studies are necessary just before the community was to begin a $2.6B cleanup with two nuclear facilities operating in town. </a:t>
            </a:r>
            <a:endParaRPr b="1" i="0" sz="1800" u="none" cap="none" strike="noStrike">
              <a:solidFill>
                <a:schemeClr val="dk1"/>
              </a:solidFill>
              <a:latin typeface="Arial"/>
              <a:ea typeface="Arial"/>
              <a:cs typeface="Arial"/>
              <a:sym typeface="Arial"/>
            </a:endParaRPr>
          </a:p>
          <a:p>
            <a:pPr indent="-342900" lvl="0" marL="342900" marR="0" rtl="0" algn="l">
              <a:lnSpc>
                <a:spcPct val="90000"/>
              </a:lnSpc>
              <a:spcBef>
                <a:spcPts val="360"/>
              </a:spcBef>
              <a:spcAft>
                <a:spcPts val="0"/>
              </a:spcAft>
              <a:buClr>
                <a:schemeClr val="dk1"/>
              </a:buClr>
              <a:buSzPts val="1800"/>
              <a:buFont typeface="Arial"/>
              <a:buNone/>
            </a:pPr>
            <a:r>
              <a:t/>
            </a:r>
            <a:endParaRPr b="1"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9"/>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pic>
        <p:nvPicPr>
          <p:cNvPr id="231" name="Google Shape;231;p29"/>
          <p:cNvPicPr preferRelativeResize="0"/>
          <p:nvPr/>
        </p:nvPicPr>
        <p:blipFill rotWithShape="1">
          <a:blip r:embed="rId3">
            <a:alphaModFix/>
          </a:blip>
          <a:srcRect b="0" l="0" r="0" t="0"/>
          <a:stretch/>
        </p:blipFill>
        <p:spPr>
          <a:xfrm>
            <a:off x="152400" y="152400"/>
            <a:ext cx="8534398" cy="5940427"/>
          </a:xfrm>
          <a:prstGeom prst="rect">
            <a:avLst/>
          </a:prstGeom>
          <a:noFill/>
          <a:ln>
            <a:noFill/>
          </a:ln>
        </p:spPr>
      </p:pic>
      <p:sp>
        <p:nvSpPr>
          <p:cNvPr id="232" name="Google Shape;232;p29"/>
          <p:cNvSpPr txBox="1"/>
          <p:nvPr/>
        </p:nvSpPr>
        <p:spPr>
          <a:xfrm>
            <a:off x="366000" y="342900"/>
            <a:ext cx="8534400" cy="708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1" i="0" lang="en-US" sz="1700" u="none" cap="none" strike="noStrike">
                <a:solidFill>
                  <a:schemeClr val="dk1"/>
                </a:solidFill>
                <a:highlight>
                  <a:srgbClr val="FFF2CC"/>
                </a:highlight>
                <a:latin typeface="Arial"/>
                <a:ea typeface="Arial"/>
                <a:cs typeface="Arial"/>
                <a:sym typeface="Arial"/>
              </a:rPr>
              <a:t>Bob’s Drive contaminated roadway to contaminated former</a:t>
            </a:r>
            <a:endParaRPr b="1" i="0" sz="1700" u="none" cap="none" strike="noStrike">
              <a:solidFill>
                <a:schemeClr val="dk1"/>
              </a:solidFill>
              <a:highlight>
                <a:srgbClr val="FFF2CC"/>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1" i="0" lang="en-US" sz="1700" u="none" cap="none" strike="noStrike">
                <a:solidFill>
                  <a:schemeClr val="dk1"/>
                </a:solidFill>
                <a:highlight>
                  <a:srgbClr val="FFF2CC"/>
                </a:highlight>
                <a:latin typeface="Arial"/>
                <a:ea typeface="Arial"/>
                <a:cs typeface="Arial"/>
                <a:sym typeface="Arial"/>
              </a:rPr>
              <a:t> Dr. Power’s School playground</a:t>
            </a:r>
            <a:endParaRPr b="1" i="0" sz="1700" u="none" cap="none" strike="noStrike">
              <a:solidFill>
                <a:schemeClr val="dk1"/>
              </a:solidFill>
              <a:highlight>
                <a:srgbClr val="FFF2CC"/>
              </a:highlight>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0"/>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pic>
        <p:nvPicPr>
          <p:cNvPr id="240" name="Google Shape;240;p30"/>
          <p:cNvPicPr preferRelativeResize="0"/>
          <p:nvPr/>
        </p:nvPicPr>
        <p:blipFill rotWithShape="1">
          <a:blip r:embed="rId3">
            <a:alphaModFix/>
          </a:blip>
          <a:srcRect b="0" l="0" r="0" t="0"/>
          <a:stretch/>
        </p:blipFill>
        <p:spPr>
          <a:xfrm>
            <a:off x="0" y="536725"/>
            <a:ext cx="9144003" cy="5589576"/>
          </a:xfrm>
          <a:prstGeom prst="rect">
            <a:avLst/>
          </a:prstGeom>
          <a:noFill/>
          <a:ln>
            <a:noFill/>
          </a:ln>
        </p:spPr>
      </p:pic>
      <p:sp>
        <p:nvSpPr>
          <p:cNvPr id="241" name="Google Shape;241;p30"/>
          <p:cNvSpPr txBox="1"/>
          <p:nvPr/>
        </p:nvSpPr>
        <p:spPr>
          <a:xfrm>
            <a:off x="0" y="567725"/>
            <a:ext cx="8363700" cy="769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900"/>
              <a:buFont typeface="Arial"/>
              <a:buNone/>
            </a:pPr>
            <a:r>
              <a:rPr b="1" i="0" lang="en-US" sz="1900" u="none" cap="none" strike="noStrike">
                <a:solidFill>
                  <a:schemeClr val="dk1"/>
                </a:solidFill>
                <a:highlight>
                  <a:srgbClr val="FCE5CD"/>
                </a:highlight>
                <a:latin typeface="Arial"/>
                <a:ea typeface="Arial"/>
                <a:cs typeface="Arial"/>
                <a:sym typeface="Arial"/>
              </a:rPr>
              <a:t>Radioactive waste remediation underway at former Dr. Power’s Public School playground on Bob’s Drive 2024</a:t>
            </a:r>
            <a:endParaRPr b="1" i="0" sz="1900" u="none" cap="none" strike="noStrike">
              <a:solidFill>
                <a:schemeClr val="dk1"/>
              </a:solidFill>
              <a:highlight>
                <a:srgbClr val="FCE5CD"/>
              </a:highlight>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t/>
            </a:r>
            <a:endParaRPr/>
          </a:p>
        </p:txBody>
      </p:sp>
      <p:sp>
        <p:nvSpPr>
          <p:cNvPr id="249" name="Google Shape;249;p3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800"/>
              <a:buNone/>
            </a:pPr>
            <a:r>
              <a:t/>
            </a:r>
            <a:endParaRPr/>
          </a:p>
        </p:txBody>
      </p:sp>
      <p:pic>
        <p:nvPicPr>
          <p:cNvPr id="250" name="Google Shape;250;p31"/>
          <p:cNvPicPr preferRelativeResize="0"/>
          <p:nvPr/>
        </p:nvPicPr>
        <p:blipFill rotWithShape="1">
          <a:blip r:embed="rId3">
            <a:alphaModFix/>
          </a:blip>
          <a:srcRect b="0" l="0" r="0" t="0"/>
          <a:stretch/>
        </p:blipFill>
        <p:spPr>
          <a:xfrm>
            <a:off x="0" y="0"/>
            <a:ext cx="9144005" cy="6858000"/>
          </a:xfrm>
          <a:prstGeom prst="rect">
            <a:avLst/>
          </a:prstGeom>
          <a:noFill/>
          <a:ln>
            <a:noFill/>
          </a:ln>
        </p:spPr>
      </p:pic>
      <p:sp>
        <p:nvSpPr>
          <p:cNvPr id="251" name="Google Shape;251;p31"/>
          <p:cNvSpPr txBox="1"/>
          <p:nvPr/>
        </p:nvSpPr>
        <p:spPr>
          <a:xfrm>
            <a:off x="816375" y="5934600"/>
            <a:ext cx="7950900" cy="969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700" u="none" cap="none" strike="noStrike">
                <a:solidFill>
                  <a:schemeClr val="dk1"/>
                </a:solidFill>
                <a:highlight>
                  <a:srgbClr val="FFF2CC"/>
                </a:highlight>
                <a:latin typeface="Arial"/>
                <a:ea typeface="Arial"/>
                <a:cs typeface="Arial"/>
                <a:sym typeface="Arial"/>
              </a:rPr>
              <a:t>Source AECL ATIP 2022 public municipal roads and frontages data. Borehole test results show contamination along Cavan Street below Highland Drive landfill, beside Ganaraska Rive</a:t>
            </a:r>
            <a:endParaRPr b="1" i="0" sz="1700" u="none" cap="none" strike="noStrike">
              <a:solidFill>
                <a:srgbClr val="000000"/>
              </a:solidFill>
              <a:highlight>
                <a:srgbClr val="FFF2CC"/>
              </a:highlight>
              <a:latin typeface="Arial"/>
              <a:ea typeface="Arial"/>
              <a:cs typeface="Arial"/>
              <a:sym typeface="Arial"/>
            </a:endParaRPr>
          </a:p>
        </p:txBody>
      </p:sp>
      <p:sp>
        <p:nvSpPr>
          <p:cNvPr id="252" name="Google Shape;252;p31"/>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2"/>
          <p:cNvSpPr txBox="1"/>
          <p:nvPr>
            <p:ph type="title"/>
          </p:nvPr>
        </p:nvSpPr>
        <p:spPr>
          <a:xfrm>
            <a:off x="457200" y="122447"/>
            <a:ext cx="8229600" cy="742800"/>
          </a:xfrm>
          <a:prstGeom prst="rect">
            <a:avLst/>
          </a:prstGeom>
          <a:noFill/>
          <a:ln>
            <a:noFill/>
          </a:ln>
        </p:spPr>
        <p:txBody>
          <a:bodyPr anchorCtr="0" anchor="ctr" bIns="45700" lIns="91425" spcFirstLastPara="1" rIns="91425" wrap="square" tIns="45700">
            <a:noAutofit/>
          </a:bodyPr>
          <a:lstStyle/>
          <a:p>
            <a:pPr indent="457200" lvl="0" marL="2286000" rtl="0" algn="l">
              <a:lnSpc>
                <a:spcPct val="100000"/>
              </a:lnSpc>
              <a:spcBef>
                <a:spcPts val="0"/>
              </a:spcBef>
              <a:spcAft>
                <a:spcPts val="0"/>
              </a:spcAft>
              <a:buSzPts val="1400"/>
              <a:buNone/>
            </a:pPr>
            <a:r>
              <a:rPr b="1" lang="en-US" sz="2100">
                <a:highlight>
                  <a:srgbClr val="FFF2CC"/>
                </a:highlight>
              </a:rPr>
              <a:t>Key Issues Today</a:t>
            </a:r>
            <a:endParaRPr b="1" sz="2400">
              <a:highlight>
                <a:srgbClr val="FFF2CC"/>
              </a:highlight>
            </a:endParaRPr>
          </a:p>
        </p:txBody>
      </p:sp>
      <p:sp>
        <p:nvSpPr>
          <p:cNvPr id="260" name="Google Shape;260;p32"/>
          <p:cNvSpPr txBox="1"/>
          <p:nvPr>
            <p:ph idx="1" type="body"/>
          </p:nvPr>
        </p:nvSpPr>
        <p:spPr>
          <a:xfrm>
            <a:off x="457200" y="865175"/>
            <a:ext cx="8229600" cy="4839900"/>
          </a:xfrm>
          <a:prstGeom prst="rect">
            <a:avLst/>
          </a:prstGeom>
          <a:noFill/>
          <a:ln>
            <a:noFill/>
          </a:ln>
        </p:spPr>
        <p:txBody>
          <a:bodyPr anchorCtr="0" anchor="t" bIns="45700" lIns="91425" spcFirstLastPara="1" rIns="91425" wrap="square" tIns="45700">
            <a:noAutofit/>
          </a:bodyPr>
          <a:lstStyle/>
          <a:p>
            <a:pPr indent="-342900" lvl="0" marL="457200" rtl="0" algn="l">
              <a:lnSpc>
                <a:spcPct val="100000"/>
              </a:lnSpc>
              <a:spcBef>
                <a:spcPts val="360"/>
              </a:spcBef>
              <a:spcAft>
                <a:spcPts val="0"/>
              </a:spcAft>
              <a:buSzPts val="1800"/>
              <a:buChar char="•"/>
            </a:pPr>
            <a:r>
              <a:rPr lang="en-US" sz="1800"/>
              <a:t>OPG proposal for world’s largest nuclear reactor site in Port Hope</a:t>
            </a:r>
            <a:endParaRPr sz="1800"/>
          </a:p>
          <a:p>
            <a:pPr indent="-342900" lvl="0" marL="457200" rtl="0" algn="l">
              <a:lnSpc>
                <a:spcPct val="100000"/>
              </a:lnSpc>
              <a:spcBef>
                <a:spcPts val="0"/>
              </a:spcBef>
              <a:spcAft>
                <a:spcPts val="0"/>
              </a:spcAft>
              <a:buSzPts val="1800"/>
              <a:buChar char="•"/>
            </a:pPr>
            <a:r>
              <a:rPr lang="en-US" sz="1800"/>
              <a:t>$2.6 + billion remediation is now voluntary </a:t>
            </a:r>
            <a:endParaRPr sz="1800"/>
          </a:p>
          <a:p>
            <a:pPr indent="-342900" lvl="0" marL="457200" rtl="0" algn="l">
              <a:lnSpc>
                <a:spcPct val="100000"/>
              </a:lnSpc>
              <a:spcBef>
                <a:spcPts val="0"/>
              </a:spcBef>
              <a:spcAft>
                <a:spcPts val="0"/>
              </a:spcAft>
              <a:buSzPts val="1800"/>
              <a:buChar char="•"/>
            </a:pPr>
            <a:r>
              <a:rPr lang="en-US" sz="1800"/>
              <a:t>Property owners direct remediation decisions, can deny property access</a:t>
            </a:r>
            <a:endParaRPr sz="1800"/>
          </a:p>
          <a:p>
            <a:pPr indent="-342900" lvl="0" marL="457200" rtl="0" algn="l">
              <a:lnSpc>
                <a:spcPct val="100000"/>
              </a:lnSpc>
              <a:spcBef>
                <a:spcPts val="0"/>
              </a:spcBef>
              <a:spcAft>
                <a:spcPts val="0"/>
              </a:spcAft>
              <a:buSzPts val="1800"/>
              <a:buChar char="•"/>
            </a:pPr>
            <a:r>
              <a:rPr lang="en-US" sz="1800"/>
              <a:t>Property investigations not happening as intended for full cleanup</a:t>
            </a:r>
            <a:endParaRPr sz="1800"/>
          </a:p>
          <a:p>
            <a:pPr indent="-342900" lvl="0" marL="457200" rtl="0" algn="l">
              <a:lnSpc>
                <a:spcPct val="100000"/>
              </a:lnSpc>
              <a:spcBef>
                <a:spcPts val="0"/>
              </a:spcBef>
              <a:spcAft>
                <a:spcPts val="0"/>
              </a:spcAft>
              <a:buSzPts val="1800"/>
              <a:buChar char="•"/>
            </a:pPr>
            <a:r>
              <a:rPr lang="en-US" sz="1800"/>
              <a:t>Tree canopy is now top priority with Council &amp; CNL</a:t>
            </a:r>
            <a:endParaRPr sz="1800"/>
          </a:p>
          <a:p>
            <a:pPr indent="-342900" lvl="0" marL="457200" rtl="0" algn="l">
              <a:lnSpc>
                <a:spcPct val="100000"/>
              </a:lnSpc>
              <a:spcBef>
                <a:spcPts val="0"/>
              </a:spcBef>
              <a:spcAft>
                <a:spcPts val="0"/>
              </a:spcAft>
              <a:buSzPts val="1800"/>
              <a:buChar char="•"/>
            </a:pPr>
            <a:r>
              <a:rPr lang="en-US" sz="1800"/>
              <a:t>Council approved arsenic criteria change. Health Canada has not.</a:t>
            </a:r>
            <a:endParaRPr sz="1800"/>
          </a:p>
          <a:p>
            <a:pPr indent="-342900" lvl="0" marL="457200" rtl="0" algn="l">
              <a:lnSpc>
                <a:spcPct val="100000"/>
              </a:lnSpc>
              <a:spcBef>
                <a:spcPts val="0"/>
              </a:spcBef>
              <a:spcAft>
                <a:spcPts val="0"/>
              </a:spcAft>
              <a:buSzPts val="1800"/>
              <a:buChar char="•"/>
            </a:pPr>
            <a:r>
              <a:rPr lang="en-US" sz="1800"/>
              <a:t>Unknown volume/content of  wastes to remain around town</a:t>
            </a:r>
            <a:endParaRPr sz="1800"/>
          </a:p>
          <a:p>
            <a:pPr indent="-342900" lvl="0" marL="457200" rtl="0" algn="l">
              <a:lnSpc>
                <a:spcPct val="100000"/>
              </a:lnSpc>
              <a:spcBef>
                <a:spcPts val="0"/>
              </a:spcBef>
              <a:spcAft>
                <a:spcPts val="0"/>
              </a:spcAft>
              <a:buSzPts val="1800"/>
              <a:buChar char="•"/>
            </a:pPr>
            <a:r>
              <a:rPr lang="en-US" sz="1800"/>
              <a:t>Health and safety now &amp; in future cannot be assured</a:t>
            </a:r>
            <a:endParaRPr sz="1800"/>
          </a:p>
          <a:p>
            <a:pPr indent="-342900" lvl="0" marL="457200" rtl="0" algn="l">
              <a:lnSpc>
                <a:spcPct val="100000"/>
              </a:lnSpc>
              <a:spcBef>
                <a:spcPts val="0"/>
              </a:spcBef>
              <a:spcAft>
                <a:spcPts val="0"/>
              </a:spcAft>
              <a:buSzPts val="1800"/>
              <a:buChar char="•"/>
            </a:pPr>
            <a:r>
              <a:rPr lang="en-US" sz="1800"/>
              <a:t>Contaminated properties may need CNSC license or be exempted </a:t>
            </a:r>
            <a:endParaRPr sz="1800"/>
          </a:p>
          <a:p>
            <a:pPr indent="-342900" lvl="0" marL="457200" rtl="0" algn="l">
              <a:lnSpc>
                <a:spcPct val="100000"/>
              </a:lnSpc>
              <a:spcBef>
                <a:spcPts val="0"/>
              </a:spcBef>
              <a:spcAft>
                <a:spcPts val="0"/>
              </a:spcAft>
              <a:buSzPts val="1800"/>
              <a:buChar char="•"/>
            </a:pPr>
            <a:r>
              <a:rPr lang="en-US" sz="1800"/>
              <a:t>New AECL agreements encourage wastes to be left in place</a:t>
            </a:r>
            <a:endParaRPr sz="1800"/>
          </a:p>
          <a:p>
            <a:pPr indent="-342900" lvl="0" marL="457200" rtl="0" algn="l">
              <a:lnSpc>
                <a:spcPct val="100000"/>
              </a:lnSpc>
              <a:spcBef>
                <a:spcPts val="0"/>
              </a:spcBef>
              <a:spcAft>
                <a:spcPts val="0"/>
              </a:spcAft>
              <a:buSzPts val="1800"/>
              <a:buChar char="•"/>
            </a:pPr>
            <a:r>
              <a:rPr lang="en-US" sz="1800"/>
              <a:t>New AECL agreements impose new costs on residents, exclude arsenic</a:t>
            </a:r>
            <a:endParaRPr sz="1800"/>
          </a:p>
          <a:p>
            <a:pPr indent="-342900" lvl="0" marL="457200" rtl="0" algn="l">
              <a:lnSpc>
                <a:spcPct val="100000"/>
              </a:lnSpc>
              <a:spcBef>
                <a:spcPts val="0"/>
              </a:spcBef>
              <a:spcAft>
                <a:spcPts val="0"/>
              </a:spcAft>
              <a:buSzPts val="1800"/>
              <a:buChar char="•"/>
            </a:pPr>
            <a:r>
              <a:rPr lang="en-US" sz="1800"/>
              <a:t>Facility space for 100 years not credible given 300% more volume discovered at small sites -  1160 sites remaining. </a:t>
            </a:r>
            <a:endParaRPr sz="1800"/>
          </a:p>
          <a:p>
            <a:pPr indent="-342900" lvl="0" marL="457200" rtl="0" algn="l">
              <a:lnSpc>
                <a:spcPct val="100000"/>
              </a:lnSpc>
              <a:spcBef>
                <a:spcPts val="0"/>
              </a:spcBef>
              <a:spcAft>
                <a:spcPts val="0"/>
              </a:spcAft>
              <a:buSzPts val="1800"/>
              <a:buChar char="•"/>
            </a:pPr>
            <a:r>
              <a:rPr lang="en-US" sz="1800"/>
              <a:t>No CAC or public consultation/participation as intended in 2001 LA</a:t>
            </a:r>
            <a:endParaRPr sz="1800"/>
          </a:p>
          <a:p>
            <a:pPr indent="-342900" lvl="0" marL="457200" rtl="0" algn="l">
              <a:lnSpc>
                <a:spcPct val="100000"/>
              </a:lnSpc>
              <a:spcBef>
                <a:spcPts val="0"/>
              </a:spcBef>
              <a:spcAft>
                <a:spcPts val="0"/>
              </a:spcAft>
              <a:buSzPts val="1800"/>
              <a:buChar char="•"/>
            </a:pPr>
            <a:r>
              <a:rPr lang="en-US" sz="1800"/>
              <a:t>No legal or technical advocacy for residents</a:t>
            </a:r>
            <a:endParaRPr sz="1800"/>
          </a:p>
          <a:p>
            <a:pPr indent="-342900" lvl="0" marL="457200" rtl="0" algn="l">
              <a:lnSpc>
                <a:spcPct val="100000"/>
              </a:lnSpc>
              <a:spcBef>
                <a:spcPts val="0"/>
              </a:spcBef>
              <a:spcAft>
                <a:spcPts val="0"/>
              </a:spcAft>
              <a:buSzPts val="1800"/>
              <a:buChar char="•"/>
            </a:pPr>
            <a:r>
              <a:rPr lang="en-US" sz="1800"/>
              <a:t>Restricted access to reports, research relating to CNL activities</a:t>
            </a:r>
            <a:endParaRPr sz="1800"/>
          </a:p>
          <a:p>
            <a:pPr indent="-342900" lvl="0" marL="457200" rtl="0" algn="l">
              <a:lnSpc>
                <a:spcPct val="100000"/>
              </a:lnSpc>
              <a:spcBef>
                <a:spcPts val="0"/>
              </a:spcBef>
              <a:spcAft>
                <a:spcPts val="0"/>
              </a:spcAft>
              <a:buSzPts val="1800"/>
              <a:buChar char="•"/>
            </a:pPr>
            <a:r>
              <a:rPr lang="en-US" sz="1800"/>
              <a:t>Many resident concerns now &amp; for future unaddressed</a:t>
            </a:r>
            <a:endParaRPr sz="1800"/>
          </a:p>
          <a:p>
            <a:pPr indent="-342900" lvl="0" marL="457200" rtl="0" algn="l">
              <a:lnSpc>
                <a:spcPct val="100000"/>
              </a:lnSpc>
              <a:spcBef>
                <a:spcPts val="0"/>
              </a:spcBef>
              <a:spcAft>
                <a:spcPts val="0"/>
              </a:spcAft>
              <a:buSzPts val="1800"/>
              <a:buChar char="•"/>
            </a:pPr>
            <a:r>
              <a:rPr lang="en-US" sz="1800"/>
              <a:t>Still no health monitoring of individuals, families, community</a:t>
            </a:r>
            <a:endParaRPr sz="1800"/>
          </a:p>
          <a:p>
            <a:pPr indent="-342900" lvl="0" marL="457200" rtl="0" algn="l">
              <a:lnSpc>
                <a:spcPct val="100000"/>
              </a:lnSpc>
              <a:spcBef>
                <a:spcPts val="0"/>
              </a:spcBef>
              <a:spcAft>
                <a:spcPts val="0"/>
              </a:spcAft>
              <a:buSzPts val="1800"/>
              <a:buChar char="•"/>
            </a:pPr>
            <a:r>
              <a:rPr lang="en-US" sz="1800"/>
              <a:t>No compensation directly for current and former residents</a:t>
            </a:r>
            <a:endParaRPr sz="1800"/>
          </a:p>
          <a:p>
            <a:pPr indent="-342900" lvl="0" marL="457200" rtl="0" algn="l">
              <a:lnSpc>
                <a:spcPct val="100000"/>
              </a:lnSpc>
              <a:spcBef>
                <a:spcPts val="0"/>
              </a:spcBef>
              <a:spcAft>
                <a:spcPts val="0"/>
              </a:spcAft>
              <a:buSzPts val="1800"/>
              <a:buChar char="•"/>
            </a:pPr>
            <a:r>
              <a:rPr lang="en-US" sz="1800"/>
              <a:t>Two Cameco nuclear facilities operating without buffer zones</a:t>
            </a:r>
            <a:endParaRPr sz="1800"/>
          </a:p>
          <a:p>
            <a:pPr indent="0" lvl="0" marL="457200" rtl="0" algn="l">
              <a:lnSpc>
                <a:spcPct val="100000"/>
              </a:lnSpc>
              <a:spcBef>
                <a:spcPts val="0"/>
              </a:spcBef>
              <a:spcAft>
                <a:spcPts val="0"/>
              </a:spcAft>
              <a:buSzPts val="1800"/>
              <a:buNone/>
            </a:pPr>
            <a:r>
              <a:t/>
            </a:r>
            <a:endParaRPr sz="1700"/>
          </a:p>
          <a:p>
            <a:pPr indent="0" lvl="0" marL="457200" rtl="0" algn="l">
              <a:lnSpc>
                <a:spcPct val="100000"/>
              </a:lnSpc>
              <a:spcBef>
                <a:spcPts val="360"/>
              </a:spcBef>
              <a:spcAft>
                <a:spcPts val="0"/>
              </a:spcAft>
              <a:buSzPts val="1800"/>
              <a:buNone/>
            </a:pPr>
            <a:r>
              <a:t/>
            </a:r>
            <a:endParaRPr sz="1900"/>
          </a:p>
        </p:txBody>
      </p:sp>
      <p:sp>
        <p:nvSpPr>
          <p:cNvPr id="261" name="Google Shape;261;p32"/>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3"/>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
        <p:nvSpPr>
          <p:cNvPr id="269" name="Google Shape;269;p3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500">
                <a:highlight>
                  <a:srgbClr val="FFF2CC"/>
                </a:highlight>
              </a:rPr>
              <a:t>Petition to the Auditor General of Canada, June 2026</a:t>
            </a:r>
            <a:endParaRPr b="1" sz="2500">
              <a:highlight>
                <a:srgbClr val="FFF2CC"/>
              </a:highlight>
            </a:endParaRPr>
          </a:p>
        </p:txBody>
      </p:sp>
      <p:sp>
        <p:nvSpPr>
          <p:cNvPr id="270" name="Google Shape;270;p33"/>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393700" lvl="0" marL="457200" rtl="0" algn="l">
              <a:lnSpc>
                <a:spcPct val="100000"/>
              </a:lnSpc>
              <a:spcBef>
                <a:spcPts val="360"/>
              </a:spcBef>
              <a:spcAft>
                <a:spcPts val="0"/>
              </a:spcAft>
              <a:buSzPts val="2600"/>
              <a:buAutoNum type="arabicPeriod"/>
            </a:pPr>
            <a:r>
              <a:rPr lang="en-US" sz="2600"/>
              <a:t>Proactive disclosure of contaminated public use properties - roads, frontages, parks, beaches</a:t>
            </a:r>
            <a:endParaRPr sz="2600"/>
          </a:p>
          <a:p>
            <a:pPr indent="-393700" lvl="0" marL="457200" rtl="0" algn="l">
              <a:lnSpc>
                <a:spcPct val="100000"/>
              </a:lnSpc>
              <a:spcBef>
                <a:spcPts val="0"/>
              </a:spcBef>
              <a:spcAft>
                <a:spcPts val="0"/>
              </a:spcAft>
              <a:buSzPts val="2600"/>
              <a:buAutoNum type="arabicPeriod"/>
            </a:pPr>
            <a:r>
              <a:rPr lang="en-US" sz="2600"/>
              <a:t>Bill c-226 - No new nuclear facility in Port Hope</a:t>
            </a:r>
            <a:endParaRPr sz="2600"/>
          </a:p>
          <a:p>
            <a:pPr indent="-393700" lvl="0" marL="457200" rtl="0" algn="l">
              <a:lnSpc>
                <a:spcPct val="100000"/>
              </a:lnSpc>
              <a:spcBef>
                <a:spcPts val="0"/>
              </a:spcBef>
              <a:spcAft>
                <a:spcPts val="0"/>
              </a:spcAft>
              <a:buSzPts val="2600"/>
              <a:buAutoNum type="arabicPeriod"/>
            </a:pPr>
            <a:r>
              <a:rPr lang="en-US" sz="2600"/>
              <a:t>National public inquiry of radioactive waste management in Canada starting with Port Hope</a:t>
            </a:r>
            <a:endParaRPr sz="2600"/>
          </a:p>
          <a:p>
            <a:pPr indent="-393700" lvl="0" marL="457200" rtl="0" algn="l">
              <a:lnSpc>
                <a:spcPct val="100000"/>
              </a:lnSpc>
              <a:spcBef>
                <a:spcPts val="0"/>
              </a:spcBef>
              <a:spcAft>
                <a:spcPts val="0"/>
              </a:spcAft>
              <a:buSzPts val="2600"/>
              <a:buAutoNum type="arabicPeriod"/>
            </a:pPr>
            <a:r>
              <a:rPr lang="en-US" sz="2600"/>
              <a:t>Adhere to the remediation 2001 Legal Agreement -    financial-operational audit of AECL/CNL/PHAI</a:t>
            </a:r>
            <a:endParaRPr sz="2600"/>
          </a:p>
          <a:p>
            <a:pPr indent="-393700" lvl="0" marL="457200" rtl="0" algn="l">
              <a:lnSpc>
                <a:spcPct val="100000"/>
              </a:lnSpc>
              <a:spcBef>
                <a:spcPts val="0"/>
              </a:spcBef>
              <a:spcAft>
                <a:spcPts val="0"/>
              </a:spcAft>
              <a:buSzPts val="2600"/>
              <a:buAutoNum type="arabicPeriod"/>
            </a:pPr>
            <a:r>
              <a:rPr lang="en-US" sz="2600"/>
              <a:t>Comprehensive health monitoring of residents</a:t>
            </a:r>
            <a:endParaRPr sz="2600"/>
          </a:p>
          <a:p>
            <a:pPr indent="-393700" lvl="0" marL="457200" rtl="0" algn="l">
              <a:lnSpc>
                <a:spcPct val="100000"/>
              </a:lnSpc>
              <a:spcBef>
                <a:spcPts val="0"/>
              </a:spcBef>
              <a:spcAft>
                <a:spcPts val="0"/>
              </a:spcAft>
              <a:buSzPts val="2600"/>
              <a:buAutoNum type="arabicPeriod"/>
            </a:pPr>
            <a:r>
              <a:rPr lang="en-US" sz="2600"/>
              <a:t>Compensation for current and former Port Hope families</a:t>
            </a:r>
            <a:endParaRPr sz="26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34"/>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
        <p:nvSpPr>
          <p:cNvPr id="276" name="Google Shape;276;p3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1" lang="en-US" sz="2300">
                <a:highlight>
                  <a:srgbClr val="FFF2CC"/>
                </a:highlight>
              </a:rPr>
              <a:t>  Proactive Disclosure of Contaminated Public Properties</a:t>
            </a:r>
            <a:endParaRPr b="1" sz="2300">
              <a:highlight>
                <a:srgbClr val="FFF2CC"/>
              </a:highlight>
            </a:endParaRPr>
          </a:p>
        </p:txBody>
      </p:sp>
      <p:sp>
        <p:nvSpPr>
          <p:cNvPr id="277" name="Google Shape;277;p34"/>
          <p:cNvSpPr txBox="1"/>
          <p:nvPr>
            <p:ph idx="1" type="body"/>
          </p:nvPr>
        </p:nvSpPr>
        <p:spPr>
          <a:xfrm>
            <a:off x="454894" y="1228858"/>
            <a:ext cx="8229509" cy="489712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800"/>
              <a:buNone/>
            </a:pPr>
            <a:r>
              <a:rPr b="1" lang="en-US" sz="1800"/>
              <a:t>Q 1</a:t>
            </a:r>
            <a:r>
              <a:rPr lang="en-US" sz="1800"/>
              <a:t>: Will the federal government investigate the three property examples described and publicly report findings of why officials repeatedly failed to disclose information showing the presence of contamination and need for remediation to property occupants, owners, families, students and the public and hold officials accountable? </a:t>
            </a:r>
            <a:endParaRPr sz="1800"/>
          </a:p>
          <a:p>
            <a:pPr indent="0" lvl="0" marL="457200" rtl="0" algn="l">
              <a:lnSpc>
                <a:spcPct val="100000"/>
              </a:lnSpc>
              <a:spcBef>
                <a:spcPts val="360"/>
              </a:spcBef>
              <a:spcAft>
                <a:spcPts val="0"/>
              </a:spcAft>
              <a:buSzPts val="1800"/>
              <a:buNone/>
            </a:pPr>
            <a:r>
              <a:t/>
            </a:r>
            <a:endParaRPr sz="1800"/>
          </a:p>
          <a:p>
            <a:pPr indent="0" lvl="0" marL="0" rtl="0" algn="l">
              <a:lnSpc>
                <a:spcPct val="100000"/>
              </a:lnSpc>
              <a:spcBef>
                <a:spcPts val="360"/>
              </a:spcBef>
              <a:spcAft>
                <a:spcPts val="0"/>
              </a:spcAft>
              <a:buSzPts val="1800"/>
              <a:buNone/>
            </a:pPr>
            <a:r>
              <a:rPr b="1" lang="en-US" sz="1800"/>
              <a:t>Q 2: </a:t>
            </a:r>
            <a:r>
              <a:rPr lang="en-US" sz="1800"/>
              <a:t>Will radiation/ danger signs be posted on all contaminated public properties and identified on the PHAI website?</a:t>
            </a:r>
            <a:endParaRPr sz="1800"/>
          </a:p>
          <a:p>
            <a:pPr indent="0" lvl="0" marL="457200" rtl="0" algn="l">
              <a:lnSpc>
                <a:spcPct val="100000"/>
              </a:lnSpc>
              <a:spcBef>
                <a:spcPts val="360"/>
              </a:spcBef>
              <a:spcAft>
                <a:spcPts val="0"/>
              </a:spcAft>
              <a:buSzPts val="1800"/>
              <a:buNone/>
            </a:pPr>
            <a:r>
              <a:t/>
            </a:r>
            <a:endParaRPr sz="1800"/>
          </a:p>
          <a:p>
            <a:pPr indent="0" lvl="0" marL="0" rtl="0" algn="l">
              <a:lnSpc>
                <a:spcPct val="100000"/>
              </a:lnSpc>
              <a:spcBef>
                <a:spcPts val="360"/>
              </a:spcBef>
              <a:spcAft>
                <a:spcPts val="0"/>
              </a:spcAft>
              <a:buSzPts val="1800"/>
              <a:buNone/>
            </a:pPr>
            <a:r>
              <a:rPr b="1" lang="en-US" sz="1800"/>
              <a:t>Q.3. </a:t>
            </a:r>
            <a:r>
              <a:rPr lang="en-US" sz="1800"/>
              <a:t>Will the federal government ensure policies and practices are changed to proactive sharing of specific site information regarding contamination in the Port Hope environment rather than placing the burden and costs onto the public to ask under Access to Information Laws for information they don’t know exists? For example, will municipal roads and frontages contamination be included in adjacent private property property files?</a:t>
            </a:r>
            <a:endParaRPr/>
          </a:p>
          <a:p>
            <a:pPr indent="0" lvl="0" marL="457200" rtl="0" algn="l">
              <a:lnSpc>
                <a:spcPct val="100000"/>
              </a:lnSpc>
              <a:spcBef>
                <a:spcPts val="360"/>
              </a:spcBef>
              <a:spcAft>
                <a:spcPts val="0"/>
              </a:spcAft>
              <a:buSzPts val="1800"/>
              <a:buNone/>
            </a:pPr>
            <a:r>
              <a:t/>
            </a:r>
            <a:endParaRPr sz="18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35"/>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
        <p:nvSpPr>
          <p:cNvPr id="283" name="Google Shape;283;p3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200">
                <a:highlight>
                  <a:srgbClr val="FFF2CC"/>
                </a:highlight>
              </a:rPr>
              <a:t>Bill c-226  Environmental Injustice</a:t>
            </a:r>
            <a:endParaRPr b="1" sz="2200">
              <a:highlight>
                <a:srgbClr val="FFF2CC"/>
              </a:highlight>
            </a:endParaRPr>
          </a:p>
          <a:p>
            <a:pPr indent="0" lvl="0" marL="0" rtl="0" algn="ctr">
              <a:lnSpc>
                <a:spcPct val="100000"/>
              </a:lnSpc>
              <a:spcBef>
                <a:spcPts val="0"/>
              </a:spcBef>
              <a:spcAft>
                <a:spcPts val="0"/>
              </a:spcAft>
              <a:buSzPts val="1400"/>
              <a:buNone/>
            </a:pPr>
            <a:r>
              <a:rPr b="1" lang="en-US" sz="2200">
                <a:highlight>
                  <a:srgbClr val="FFF2CC"/>
                </a:highlight>
              </a:rPr>
              <a:t>NO to OPG Plan for new nuclear in Port Hope</a:t>
            </a:r>
            <a:endParaRPr b="1" sz="2200">
              <a:highlight>
                <a:srgbClr val="FFF2CC"/>
              </a:highlight>
            </a:endParaRPr>
          </a:p>
        </p:txBody>
      </p:sp>
      <p:sp>
        <p:nvSpPr>
          <p:cNvPr id="284" name="Google Shape;284;p35"/>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800"/>
              <a:buNone/>
            </a:pPr>
            <a:r>
              <a:rPr b="1" lang="en-US" sz="1900"/>
              <a:t>Q 4</a:t>
            </a:r>
            <a:r>
              <a:rPr lang="en-US" sz="1900"/>
              <a:t>. Will the federal government acknowledge the disproportionate nuclear industry burden on the community of Port Hope, apply the protections of Bill c-226 to Port Hope’s current situation of environmental injustice and act to have the IAAC Assessment underway for OPG’s New Nuclear at Wesleyville Proposal cancelled and the site deemed not appropriate?</a:t>
            </a:r>
            <a:endParaRPr sz="1900"/>
          </a:p>
          <a:p>
            <a:pPr indent="0" lvl="0" marL="0" rtl="0" algn="l">
              <a:lnSpc>
                <a:spcPct val="115000"/>
              </a:lnSpc>
              <a:spcBef>
                <a:spcPts val="0"/>
              </a:spcBef>
              <a:spcAft>
                <a:spcPts val="0"/>
              </a:spcAft>
              <a:buSzPts val="1800"/>
              <a:buNone/>
            </a:pPr>
            <a:r>
              <a:t/>
            </a:r>
            <a:endParaRPr sz="1900"/>
          </a:p>
          <a:p>
            <a:pPr indent="-330200" lvl="0" marL="914400" rtl="0" algn="l">
              <a:lnSpc>
                <a:spcPct val="115000"/>
              </a:lnSpc>
              <a:spcBef>
                <a:spcPts val="0"/>
              </a:spcBef>
              <a:spcAft>
                <a:spcPts val="0"/>
              </a:spcAft>
              <a:buSzPts val="1600"/>
              <a:buAutoNum type="alphaLcParenR"/>
            </a:pPr>
            <a:r>
              <a:rPr i="1" lang="en-US" sz="1600" u="sng"/>
              <a:t>Procedural Justice</a:t>
            </a:r>
            <a:r>
              <a:rPr lang="en-US" sz="1600"/>
              <a:t>: “</a:t>
            </a:r>
            <a:r>
              <a:rPr i="1" lang="en-US" sz="1600"/>
              <a:t>means people must have fair access to decisions that affect their environment”</a:t>
            </a:r>
            <a:endParaRPr i="1" sz="1600"/>
          </a:p>
          <a:p>
            <a:pPr indent="-330200" lvl="0" marL="914400" rtl="0" algn="l">
              <a:lnSpc>
                <a:spcPct val="115000"/>
              </a:lnSpc>
              <a:spcBef>
                <a:spcPts val="0"/>
              </a:spcBef>
              <a:spcAft>
                <a:spcPts val="0"/>
              </a:spcAft>
              <a:buSzPts val="1600"/>
              <a:buAutoNum type="alphaLcParenR"/>
            </a:pPr>
            <a:r>
              <a:rPr i="1" lang="en-US" sz="1600" u="sng"/>
              <a:t>Recognitional Justice</a:t>
            </a:r>
            <a:r>
              <a:rPr i="1" lang="en-US" sz="1600"/>
              <a:t>: “means policies should respect the experiences, values, and histories of affected communities, especially those facing systemic racism”</a:t>
            </a:r>
            <a:endParaRPr i="1" sz="1600"/>
          </a:p>
          <a:p>
            <a:pPr indent="-330200" lvl="0" marL="914400" rtl="0" algn="l">
              <a:lnSpc>
                <a:spcPct val="115000"/>
              </a:lnSpc>
              <a:spcBef>
                <a:spcPts val="0"/>
              </a:spcBef>
              <a:spcAft>
                <a:spcPts val="0"/>
              </a:spcAft>
              <a:buSzPts val="1600"/>
              <a:buAutoNum type="alphaLcParenR"/>
            </a:pPr>
            <a:r>
              <a:rPr i="1" lang="en-US" sz="1700" u="sng"/>
              <a:t>Distributive Justice</a:t>
            </a:r>
            <a:r>
              <a:rPr i="1" lang="en-US" sz="1700"/>
              <a:t>:</a:t>
            </a:r>
            <a:r>
              <a:rPr i="1" lang="en-US" sz="1600"/>
              <a:t> “means environmental harms and benefits should be shared fairly across all communities”</a:t>
            </a:r>
            <a:endParaRPr i="1" sz="1600"/>
          </a:p>
          <a:p>
            <a:pPr indent="0" lvl="0" marL="914400" rtl="0" algn="l">
              <a:lnSpc>
                <a:spcPct val="115000"/>
              </a:lnSpc>
              <a:spcBef>
                <a:spcPts val="0"/>
              </a:spcBef>
              <a:spcAft>
                <a:spcPts val="0"/>
              </a:spcAft>
              <a:buClr>
                <a:schemeClr val="dk1"/>
              </a:buClr>
              <a:buSzPts val="2200"/>
              <a:buFont typeface="Arial"/>
              <a:buNone/>
            </a:pPr>
            <a:r>
              <a:t/>
            </a:r>
            <a:endParaRPr i="1" sz="2200"/>
          </a:p>
          <a:p>
            <a:pPr indent="-330200" lvl="0" marL="1371600" rtl="0" algn="l">
              <a:lnSpc>
                <a:spcPct val="115000"/>
              </a:lnSpc>
              <a:spcBef>
                <a:spcPts val="0"/>
              </a:spcBef>
              <a:spcAft>
                <a:spcPts val="0"/>
              </a:spcAft>
              <a:buSzPts val="1600"/>
              <a:buChar char="-"/>
            </a:pPr>
            <a:r>
              <a:rPr lang="en-US" sz="1600"/>
              <a:t>source </a:t>
            </a:r>
            <a:r>
              <a:rPr lang="en-US" sz="1600" u="sng">
                <a:solidFill>
                  <a:schemeClr val="hlink"/>
                </a:solidFill>
                <a:hlinkClick r:id="rId3"/>
              </a:rPr>
              <a:t>Canada.ca</a:t>
            </a:r>
            <a:r>
              <a:rPr lang="en-US" sz="1600"/>
              <a:t> , Environment and Climate Change Canada</a:t>
            </a:r>
            <a:endParaRPr sz="1600"/>
          </a:p>
          <a:p>
            <a:pPr indent="0" lvl="0" marL="0" rtl="0" algn="l">
              <a:lnSpc>
                <a:spcPct val="100000"/>
              </a:lnSpc>
              <a:spcBef>
                <a:spcPts val="360"/>
              </a:spcBef>
              <a:spcAft>
                <a:spcPts val="0"/>
              </a:spcAft>
              <a:buSzPts val="1800"/>
              <a:buNone/>
            </a:pPr>
            <a:r>
              <a:t/>
            </a:r>
            <a:endParaRPr sz="4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8"/>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pic>
        <p:nvPicPr>
          <p:cNvPr id="128" name="Google Shape;128;p18"/>
          <p:cNvPicPr preferRelativeResize="0"/>
          <p:nvPr/>
        </p:nvPicPr>
        <p:blipFill rotWithShape="1">
          <a:blip r:embed="rId3">
            <a:alphaModFix/>
          </a:blip>
          <a:srcRect b="0" l="0" r="0" t="0"/>
          <a:stretch/>
        </p:blipFill>
        <p:spPr>
          <a:xfrm>
            <a:off x="152400" y="152400"/>
            <a:ext cx="4914900" cy="6553201"/>
          </a:xfrm>
          <a:prstGeom prst="rect">
            <a:avLst/>
          </a:prstGeom>
          <a:noFill/>
          <a:ln>
            <a:noFill/>
          </a:ln>
        </p:spPr>
      </p:pic>
      <p:sp>
        <p:nvSpPr>
          <p:cNvPr id="129" name="Google Shape;129;p18"/>
          <p:cNvSpPr txBox="1"/>
          <p:nvPr/>
        </p:nvSpPr>
        <p:spPr>
          <a:xfrm>
            <a:off x="5164850" y="494250"/>
            <a:ext cx="3697800" cy="5602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1" i="0" lang="en-US" sz="2400" u="none" cap="none" strike="noStrike">
                <a:solidFill>
                  <a:srgbClr val="000000"/>
                </a:solidFill>
                <a:highlight>
                  <a:schemeClr val="lt1"/>
                </a:highlight>
                <a:latin typeface="Arial"/>
                <a:ea typeface="Arial"/>
                <a:cs typeface="Arial"/>
                <a:sym typeface="Arial"/>
              </a:rPr>
              <a:t>1976</a:t>
            </a:r>
            <a:endParaRPr b="1" i="0" sz="2400" u="none" cap="none" strike="noStrike">
              <a:solidFill>
                <a:srgbClr val="000000"/>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1" i="0" sz="1800" u="none" cap="none" strike="noStrike">
              <a:solidFill>
                <a:srgbClr val="000000"/>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US" sz="1800" u="none" cap="none" strike="noStrike">
                <a:solidFill>
                  <a:srgbClr val="000000"/>
                </a:solidFill>
                <a:highlight>
                  <a:srgbClr val="FFF2CC"/>
                </a:highlight>
                <a:latin typeface="Arial"/>
                <a:ea typeface="Arial"/>
                <a:cs typeface="Arial"/>
                <a:sym typeface="Arial"/>
              </a:rPr>
              <a:t>Dr. Douglas Andrews</a:t>
            </a:r>
            <a:endParaRPr b="1" i="0" sz="1800" u="none" cap="none" strike="noStrike">
              <a:solidFill>
                <a:srgbClr val="000000"/>
              </a:solidFill>
              <a:highlight>
                <a:srgbClr val="FFF2CC"/>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US" sz="1800" u="none" cap="none" strike="noStrike">
                <a:solidFill>
                  <a:srgbClr val="000000"/>
                </a:solidFill>
                <a:highlight>
                  <a:srgbClr val="FFF2CC"/>
                </a:highlight>
                <a:latin typeface="Arial"/>
                <a:ea typeface="Arial"/>
                <a:cs typeface="Arial"/>
                <a:sym typeface="Arial"/>
              </a:rPr>
              <a:t>Nuclear Engineer, </a:t>
            </a:r>
            <a:endParaRPr b="1" i="0" sz="1800" u="none" cap="none" strike="noStrike">
              <a:solidFill>
                <a:srgbClr val="000000"/>
              </a:solidFill>
              <a:highlight>
                <a:srgbClr val="FFF2CC"/>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US" sz="1800" u="none" cap="none" strike="noStrike">
                <a:solidFill>
                  <a:srgbClr val="000000"/>
                </a:solidFill>
                <a:highlight>
                  <a:srgbClr val="FFF2CC"/>
                </a:highlight>
                <a:latin typeface="Arial"/>
                <a:ea typeface="Arial"/>
                <a:cs typeface="Arial"/>
                <a:sym typeface="Arial"/>
              </a:rPr>
              <a:t>U of T professor - </a:t>
            </a:r>
            <a:endParaRPr b="1" i="0" sz="1800" u="none" cap="none" strike="noStrike">
              <a:solidFill>
                <a:srgbClr val="000000"/>
              </a:solidFill>
              <a:highlight>
                <a:srgbClr val="FFF2CC"/>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US" sz="1800" u="none" cap="none" strike="noStrike">
                <a:solidFill>
                  <a:srgbClr val="000000"/>
                </a:solidFill>
                <a:highlight>
                  <a:schemeClr val="lt1"/>
                </a:highlight>
                <a:latin typeface="Arial"/>
                <a:ea typeface="Arial"/>
                <a:cs typeface="Arial"/>
                <a:sym typeface="Arial"/>
              </a:rPr>
              <a:t>independent speaker at </a:t>
            </a:r>
            <a:endParaRPr b="1" i="0" sz="1800" u="none" cap="none" strike="noStrike">
              <a:solidFill>
                <a:srgbClr val="000000"/>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US" sz="1800" u="none" cap="none" strike="noStrike">
                <a:solidFill>
                  <a:srgbClr val="000000"/>
                </a:solidFill>
                <a:highlight>
                  <a:schemeClr val="lt1"/>
                </a:highlight>
                <a:latin typeface="Arial"/>
                <a:ea typeface="Arial"/>
                <a:cs typeface="Arial"/>
                <a:sym typeface="Arial"/>
              </a:rPr>
              <a:t>first Port Hope public meeting, 1976, warned of the dangers. </a:t>
            </a:r>
            <a:endParaRPr b="1" i="0" sz="1800" u="none" cap="none" strike="noStrike">
              <a:solidFill>
                <a:srgbClr val="000000"/>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US" sz="1800" u="none" cap="none" strike="noStrike">
                <a:solidFill>
                  <a:srgbClr val="000000"/>
                </a:solidFill>
                <a:highlight>
                  <a:schemeClr val="lt1"/>
                </a:highlight>
                <a:latin typeface="Arial"/>
                <a:ea typeface="Arial"/>
                <a:cs typeface="Arial"/>
                <a:sym typeface="Arial"/>
              </a:rPr>
              <a:t>For speaking up to protect Port Hope people Dr. Andrews</a:t>
            </a:r>
            <a:endParaRPr b="1" i="0" sz="1800" u="none" cap="none" strike="noStrike">
              <a:solidFill>
                <a:srgbClr val="000000"/>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US" sz="1800" u="none" cap="none" strike="noStrike">
                <a:solidFill>
                  <a:srgbClr val="000000"/>
                </a:solidFill>
                <a:highlight>
                  <a:schemeClr val="lt1"/>
                </a:highlight>
                <a:latin typeface="Arial"/>
                <a:ea typeface="Arial"/>
                <a:cs typeface="Arial"/>
                <a:sym typeface="Arial"/>
              </a:rPr>
              <a:t>experienced harassment but he persisted on our behalf, also supporting a widow of an Eldorado employee in the 1940’s to receive compensation</a:t>
            </a:r>
            <a:endParaRPr b="1" i="0" sz="1800" u="none" cap="none" strike="noStrike">
              <a:solidFill>
                <a:srgbClr val="000000"/>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US" sz="1800" u="none" cap="none" strike="noStrike">
                <a:solidFill>
                  <a:srgbClr val="000000"/>
                </a:solidFill>
                <a:highlight>
                  <a:schemeClr val="lt1"/>
                </a:highlight>
                <a:latin typeface="Arial"/>
                <a:ea typeface="Arial"/>
                <a:cs typeface="Arial"/>
                <a:sym typeface="Arial"/>
              </a:rPr>
              <a:t> from WCB after a 40 year battle.</a:t>
            </a:r>
            <a:endParaRPr b="1" i="0" sz="1800" u="none" cap="none" strike="noStrike">
              <a:solidFill>
                <a:srgbClr val="000000"/>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1" i="0" sz="1800" u="none" cap="none" strike="noStrike">
              <a:solidFill>
                <a:srgbClr val="000000"/>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1" i="0" sz="2200" u="none" cap="none" strike="noStrike">
              <a:solidFill>
                <a:srgbClr val="000000"/>
              </a:solidFill>
              <a:highlight>
                <a:schemeClr val="lt1"/>
              </a:highlight>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400">
                <a:highlight>
                  <a:srgbClr val="FFF2CC"/>
                </a:highlight>
              </a:rPr>
              <a:t>National Public Inquiry into Radioactive Waste Management in Canada</a:t>
            </a:r>
            <a:endParaRPr b="1" sz="2400">
              <a:highlight>
                <a:srgbClr val="FFF2CC"/>
              </a:highlight>
            </a:endParaRPr>
          </a:p>
        </p:txBody>
      </p:sp>
      <p:sp>
        <p:nvSpPr>
          <p:cNvPr id="292" name="Google Shape;292;p36"/>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t/>
            </a:r>
            <a:endParaRPr b="1" sz="1100" u="sng"/>
          </a:p>
          <a:p>
            <a:pPr indent="0" lvl="0" marL="0" rtl="0" algn="l">
              <a:lnSpc>
                <a:spcPct val="115000"/>
              </a:lnSpc>
              <a:spcBef>
                <a:spcPts val="0"/>
              </a:spcBef>
              <a:spcAft>
                <a:spcPts val="0"/>
              </a:spcAft>
              <a:buSzPts val="1800"/>
              <a:buNone/>
            </a:pPr>
            <a:r>
              <a:rPr b="1" lang="en-US" sz="2100"/>
              <a:t>Q 5: </a:t>
            </a:r>
            <a:r>
              <a:rPr lang="en-US" sz="2100"/>
              <a:t>Will the federal government establish a National Public Inquiry to examine current and future radioactive waste management in Canada that will aid all responsible government departments and industry to understand what is happening at key locations in Canada and to collaborate with the public on precautionary solutions that comply with Agreements, Treaties, laws and honour historical commitments to the people?</a:t>
            </a:r>
            <a:endParaRPr sz="2100"/>
          </a:p>
          <a:p>
            <a:pPr indent="0" lvl="0" marL="0" rtl="0" algn="l">
              <a:lnSpc>
                <a:spcPct val="115000"/>
              </a:lnSpc>
              <a:spcBef>
                <a:spcPts val="0"/>
              </a:spcBef>
              <a:spcAft>
                <a:spcPts val="0"/>
              </a:spcAft>
              <a:buClr>
                <a:schemeClr val="dk1"/>
              </a:buClr>
              <a:buSzPts val="1100"/>
              <a:buFont typeface="Arial"/>
              <a:buNone/>
            </a:pPr>
            <a:r>
              <a:t/>
            </a:r>
            <a:endParaRPr sz="2100"/>
          </a:p>
          <a:p>
            <a:pPr indent="0" lvl="0" marL="457200" rtl="0" algn="l">
              <a:lnSpc>
                <a:spcPct val="100000"/>
              </a:lnSpc>
              <a:spcBef>
                <a:spcPts val="360"/>
              </a:spcBef>
              <a:spcAft>
                <a:spcPts val="0"/>
              </a:spcAft>
              <a:buSzPts val="1800"/>
              <a:buNone/>
            </a:pPr>
            <a:r>
              <a:rPr b="1" i="1" lang="en-US" sz="2100"/>
              <a:t>Note: starting with Port Hope’s past, present, future</a:t>
            </a:r>
            <a:endParaRPr b="1" i="1" sz="2100"/>
          </a:p>
        </p:txBody>
      </p:sp>
      <p:sp>
        <p:nvSpPr>
          <p:cNvPr id="293" name="Google Shape;293;p36"/>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3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200">
                <a:highlight>
                  <a:srgbClr val="FFF2CC"/>
                </a:highlight>
              </a:rPr>
              <a:t>Adhere to the Canada/Port Hope Legal Agreement - Comprehensive Audit of AECL/CNL/PHAI</a:t>
            </a:r>
            <a:endParaRPr b="1" sz="2200">
              <a:highlight>
                <a:srgbClr val="FFF2CC"/>
              </a:highlight>
            </a:endParaRPr>
          </a:p>
        </p:txBody>
      </p:sp>
      <p:sp>
        <p:nvSpPr>
          <p:cNvPr id="301" name="Google Shape;301;p37"/>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b="1" lang="en-US" sz="1200"/>
              <a:t> </a:t>
            </a:r>
            <a:r>
              <a:rPr b="1" lang="en-US" sz="2000"/>
              <a:t>Q 6: </a:t>
            </a:r>
            <a:r>
              <a:rPr lang="en-US" sz="2000"/>
              <a:t>Will the federal government implement a comprehensive operational and financial audit of the AECL/CNL policies and practices since 2015 to 1) ensure adherence to the provisions of the Legal Agreement between Canada and Port Hope (2001) including examining CNSC, Natural Resources Canada,  Municipal and public roles, responsibilities and current/future liabilities and 2)  will address all of the remediation issues identified in this Petition to support and protect current and future residents of Port Hope.</a:t>
            </a:r>
            <a:endParaRPr sz="2000"/>
          </a:p>
          <a:p>
            <a:pPr indent="0" lvl="0" marL="0" rtl="0" algn="l">
              <a:lnSpc>
                <a:spcPct val="100000"/>
              </a:lnSpc>
              <a:spcBef>
                <a:spcPts val="360"/>
              </a:spcBef>
              <a:spcAft>
                <a:spcPts val="0"/>
              </a:spcAft>
              <a:buSzPts val="1800"/>
              <a:buNone/>
            </a:pPr>
            <a:r>
              <a:rPr i="1" lang="en-US" sz="1900"/>
              <a:t>Issues: plan to weaken cleanup criteria for arsenic and uranium, Special Circumstances Protocol removed Municipal role from private properties, created voluntary remediation option, no resident CAC or support, restricted information access, limited peer reviews, no compensation, no health monitoring, cost-savings for CNL a priority,  </a:t>
            </a:r>
            <a:endParaRPr i="1" sz="1900"/>
          </a:p>
          <a:p>
            <a:pPr indent="0" lvl="0" marL="0" rtl="0" algn="l">
              <a:lnSpc>
                <a:spcPct val="100000"/>
              </a:lnSpc>
              <a:spcBef>
                <a:spcPts val="360"/>
              </a:spcBef>
              <a:spcAft>
                <a:spcPts val="0"/>
              </a:spcAft>
              <a:buSzPts val="1800"/>
              <a:buNone/>
            </a:pPr>
            <a:r>
              <a:rPr b="1" i="1" lang="en-US" sz="1900">
                <a:highlight>
                  <a:srgbClr val="FFF2CC"/>
                </a:highlight>
              </a:rPr>
              <a:t>Need resident -based CAC, legal &amp; case management advocacy  and compensation for residents, honour the Legal Agreement.</a:t>
            </a:r>
            <a:endParaRPr b="1" i="1">
              <a:highlight>
                <a:srgbClr val="FFF2CC"/>
              </a:highlight>
            </a:endParaRPr>
          </a:p>
        </p:txBody>
      </p:sp>
      <p:sp>
        <p:nvSpPr>
          <p:cNvPr id="302" name="Google Shape;302;p37"/>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38"/>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400">
                <a:highlight>
                  <a:srgbClr val="FFF2CC"/>
                </a:highlight>
              </a:rPr>
              <a:t>Comprehensive health monitoring of residents</a:t>
            </a:r>
            <a:endParaRPr b="1" sz="2400">
              <a:highlight>
                <a:srgbClr val="FFF2CC"/>
              </a:highlight>
            </a:endParaRPr>
          </a:p>
        </p:txBody>
      </p:sp>
      <p:sp>
        <p:nvSpPr>
          <p:cNvPr id="310" name="Google Shape;310;p38"/>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800"/>
              <a:buNone/>
            </a:pPr>
            <a:r>
              <a:rPr b="1" lang="en-US" sz="2000"/>
              <a:t>Q.7 </a:t>
            </a:r>
            <a:r>
              <a:rPr lang="en-US" sz="2000"/>
              <a:t>Will the federal government require and fund independent, multi-disciplinary health monitoring of the Port Hope community including re-analysis of previous Port Hope health studies, health surveys, followup investigations and  bio-testing?</a:t>
            </a:r>
            <a:endParaRPr sz="2000"/>
          </a:p>
          <a:p>
            <a:pPr indent="0" lvl="0" marL="0" rtl="0" algn="l">
              <a:lnSpc>
                <a:spcPct val="115000"/>
              </a:lnSpc>
              <a:spcBef>
                <a:spcPts val="0"/>
              </a:spcBef>
              <a:spcAft>
                <a:spcPts val="0"/>
              </a:spcAft>
              <a:buClr>
                <a:schemeClr val="dk1"/>
              </a:buClr>
              <a:buSzPts val="1100"/>
              <a:buFont typeface="Arial"/>
              <a:buNone/>
            </a:pPr>
            <a:r>
              <a:t/>
            </a:r>
            <a:endParaRPr sz="2000"/>
          </a:p>
          <a:p>
            <a:pPr indent="0" lvl="0" marL="0" rtl="0" algn="l">
              <a:lnSpc>
                <a:spcPct val="115000"/>
              </a:lnSpc>
              <a:spcBef>
                <a:spcPts val="0"/>
              </a:spcBef>
              <a:spcAft>
                <a:spcPts val="0"/>
              </a:spcAft>
              <a:buSzPts val="1800"/>
              <a:buNone/>
            </a:pPr>
            <a:r>
              <a:rPr b="1" lang="en-US" sz="2000"/>
              <a:t>Q.8</a:t>
            </a:r>
            <a:r>
              <a:rPr lang="en-US" sz="2000"/>
              <a:t> In addition to the above, will the federal government require independent health monitoring in the same manner as Nuclear Energy Workers, using criteria for Non-NEW of individual residents in Port Hope who are 1) are or have been directly impacted by the presence of contamination in their immediate environment or 2) by remediation of their own or a neighbouring public or private property or 3) live, work or attend school within a 500 metre radius of the two Cameco facilities?</a:t>
            </a:r>
            <a:endParaRPr sz="2000">
              <a:highlight>
                <a:srgbClr val="FFF2CC"/>
              </a:highlight>
            </a:endParaRPr>
          </a:p>
          <a:p>
            <a:pPr indent="0" lvl="0" marL="0" rtl="0" algn="l">
              <a:lnSpc>
                <a:spcPct val="115000"/>
              </a:lnSpc>
              <a:spcBef>
                <a:spcPts val="0"/>
              </a:spcBef>
              <a:spcAft>
                <a:spcPts val="0"/>
              </a:spcAft>
              <a:buClr>
                <a:schemeClr val="dk1"/>
              </a:buClr>
              <a:buSzPts val="1100"/>
              <a:buFont typeface="Arial"/>
              <a:buNone/>
            </a:pPr>
            <a:r>
              <a:t/>
            </a:r>
            <a:endParaRPr sz="2000"/>
          </a:p>
        </p:txBody>
      </p:sp>
      <p:sp>
        <p:nvSpPr>
          <p:cNvPr id="311" name="Google Shape;311;p38"/>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3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300">
                <a:highlight>
                  <a:srgbClr val="FFF2CC"/>
                </a:highlight>
              </a:rPr>
              <a:t>Federal compensation for current and former </a:t>
            </a:r>
            <a:endParaRPr b="1" sz="2300">
              <a:highlight>
                <a:srgbClr val="FFF2CC"/>
              </a:highlight>
            </a:endParaRPr>
          </a:p>
          <a:p>
            <a:pPr indent="0" lvl="0" marL="0" rtl="0" algn="ctr">
              <a:lnSpc>
                <a:spcPct val="100000"/>
              </a:lnSpc>
              <a:spcBef>
                <a:spcPts val="0"/>
              </a:spcBef>
              <a:spcAft>
                <a:spcPts val="0"/>
              </a:spcAft>
              <a:buSzPts val="1400"/>
              <a:buNone/>
            </a:pPr>
            <a:r>
              <a:rPr b="1" lang="en-US" sz="2300">
                <a:highlight>
                  <a:srgbClr val="FFF2CC"/>
                </a:highlight>
              </a:rPr>
              <a:t>Port Hope families</a:t>
            </a:r>
            <a:endParaRPr b="1" sz="2300">
              <a:highlight>
                <a:srgbClr val="FFF2CC"/>
              </a:highlight>
            </a:endParaRPr>
          </a:p>
        </p:txBody>
      </p:sp>
      <p:sp>
        <p:nvSpPr>
          <p:cNvPr id="319" name="Google Shape;319;p39"/>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800"/>
              <a:buNone/>
            </a:pPr>
            <a:r>
              <a:rPr b="1" lang="en-US" sz="2000"/>
              <a:t>Q 9</a:t>
            </a:r>
            <a:r>
              <a:rPr lang="en-US" sz="2000"/>
              <a:t>. Will the federal government enact legislation modelled on the U.S. that recognizes and directly compensates military personnel, nuclear energy workers and community down-winders for harms caused by exposures to nuclear industry contaminants? </a:t>
            </a:r>
            <a:endParaRPr sz="2000"/>
          </a:p>
          <a:p>
            <a:pPr indent="0" lvl="0" marL="0" rtl="0" algn="l">
              <a:lnSpc>
                <a:spcPct val="115000"/>
              </a:lnSpc>
              <a:spcBef>
                <a:spcPts val="1500"/>
              </a:spcBef>
              <a:spcAft>
                <a:spcPts val="0"/>
              </a:spcAft>
              <a:buSzPts val="1800"/>
              <a:buNone/>
            </a:pPr>
            <a:r>
              <a:t/>
            </a:r>
            <a:endParaRPr sz="2000"/>
          </a:p>
          <a:p>
            <a:pPr indent="0" lvl="0" marL="0" rtl="0" algn="l">
              <a:lnSpc>
                <a:spcPct val="115000"/>
              </a:lnSpc>
              <a:spcBef>
                <a:spcPts val="1500"/>
              </a:spcBef>
              <a:spcAft>
                <a:spcPts val="0"/>
              </a:spcAft>
              <a:buSzPts val="1800"/>
              <a:buNone/>
            </a:pPr>
            <a:r>
              <a:rPr i="1" lang="en-US" sz="2000"/>
              <a:t>Note: To date, under U.S. legislation more than $30 billion paid under the Radiation Exposure Compensation Act and the Energy Employees Occupational Illness Compensation Act.</a:t>
            </a:r>
            <a:endParaRPr i="1" sz="2000"/>
          </a:p>
          <a:p>
            <a:pPr indent="0" lvl="0" marL="0" rtl="0" algn="l">
              <a:lnSpc>
                <a:spcPct val="115000"/>
              </a:lnSpc>
              <a:spcBef>
                <a:spcPts val="1500"/>
              </a:spcBef>
              <a:spcAft>
                <a:spcPts val="1500"/>
              </a:spcAft>
              <a:buClr>
                <a:schemeClr val="dk1"/>
              </a:buClr>
              <a:buSzPts val="1100"/>
              <a:buFont typeface="Arial"/>
              <a:buNone/>
            </a:pPr>
            <a:r>
              <a:t/>
            </a:r>
            <a:endParaRPr i="1" sz="2000"/>
          </a:p>
        </p:txBody>
      </p:sp>
      <p:sp>
        <p:nvSpPr>
          <p:cNvPr id="320" name="Google Shape;320;p39"/>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4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500">
                <a:highlight>
                  <a:srgbClr val="FFF2CC"/>
                </a:highlight>
              </a:rPr>
              <a:t>Bill c-226 Supports Petition</a:t>
            </a:r>
            <a:endParaRPr b="1" sz="2500">
              <a:highlight>
                <a:srgbClr val="FFF2CC"/>
              </a:highlight>
            </a:endParaRPr>
          </a:p>
        </p:txBody>
      </p:sp>
      <p:sp>
        <p:nvSpPr>
          <p:cNvPr id="328" name="Google Shape;328;p40"/>
          <p:cNvSpPr txBox="1"/>
          <p:nvPr>
            <p:ph idx="1" type="body"/>
          </p:nvPr>
        </p:nvSpPr>
        <p:spPr>
          <a:xfrm>
            <a:off x="457200" y="1417625"/>
            <a:ext cx="8229600" cy="4708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800"/>
              <a:t>I</a:t>
            </a:r>
            <a:r>
              <a:rPr b="1" lang="en-US" sz="1900"/>
              <a:t>t is our contention that Bill c-226 </a:t>
            </a:r>
            <a:r>
              <a:rPr b="1" i="1" lang="en-US" sz="1900"/>
              <a:t>“National Strategy Respecting Environmental Racism and Environmental Justice Act” </a:t>
            </a:r>
            <a:r>
              <a:rPr b="1" lang="en-US" sz="1900"/>
              <a:t>supports all of our requests and recommendations in our Petition:</a:t>
            </a:r>
            <a:endParaRPr b="1" sz="1900"/>
          </a:p>
          <a:p>
            <a:pPr indent="0" lvl="0" marL="0" rtl="0" algn="l">
              <a:lnSpc>
                <a:spcPct val="115000"/>
              </a:lnSpc>
              <a:spcBef>
                <a:spcPts val="0"/>
              </a:spcBef>
              <a:spcAft>
                <a:spcPts val="0"/>
              </a:spcAft>
              <a:buClr>
                <a:schemeClr val="dk1"/>
              </a:buClr>
              <a:buSzPts val="1100"/>
              <a:buFont typeface="Arial"/>
              <a:buNone/>
            </a:pPr>
            <a:r>
              <a:rPr b="1" lang="en-US" sz="1900"/>
              <a:t> </a:t>
            </a:r>
            <a:endParaRPr b="1" sz="1900"/>
          </a:p>
          <a:p>
            <a:pPr indent="0" lvl="0" marL="0" rtl="0" algn="l">
              <a:lnSpc>
                <a:spcPct val="115000"/>
              </a:lnSpc>
              <a:spcBef>
                <a:spcPts val="0"/>
              </a:spcBef>
              <a:spcAft>
                <a:spcPts val="0"/>
              </a:spcAft>
              <a:buClr>
                <a:schemeClr val="dk1"/>
              </a:buClr>
              <a:buSzPts val="1100"/>
              <a:buFont typeface="Arial"/>
              <a:buNone/>
            </a:pPr>
            <a:r>
              <a:rPr b="1" i="1" lang="en-US" sz="2000"/>
              <a:t>“</a:t>
            </a:r>
            <a:r>
              <a:rPr b="1" i="1" lang="en-US" sz="1900"/>
              <a:t>Measures that can be taken to advance environmental justice and assess, prevent and address environmental racism and that may include</a:t>
            </a:r>
            <a:endParaRPr b="1" i="1" sz="1900"/>
          </a:p>
          <a:p>
            <a:pPr indent="-349250" lvl="0" marL="914400" rtl="0" algn="l">
              <a:lnSpc>
                <a:spcPct val="115000"/>
              </a:lnSpc>
              <a:spcBef>
                <a:spcPts val="0"/>
              </a:spcBef>
              <a:spcAft>
                <a:spcPts val="0"/>
              </a:spcAft>
              <a:buSzPts val="1900"/>
              <a:buChar char="-"/>
            </a:pPr>
            <a:r>
              <a:rPr b="1" i="1" lang="en-US" sz="1900"/>
              <a:t>Possible amendments to federal laws, policies and programs</a:t>
            </a:r>
            <a:endParaRPr b="1" i="1" sz="1900"/>
          </a:p>
          <a:p>
            <a:pPr indent="-349250" lvl="0" marL="914400" rtl="0" algn="l">
              <a:lnSpc>
                <a:spcPct val="115000"/>
              </a:lnSpc>
              <a:spcBef>
                <a:spcPts val="0"/>
              </a:spcBef>
              <a:spcAft>
                <a:spcPts val="0"/>
              </a:spcAft>
              <a:buSzPts val="1900"/>
              <a:buChar char="-"/>
            </a:pPr>
            <a:r>
              <a:rPr b="1" i="1" lang="en-US" sz="1900"/>
              <a:t>The involvement of community groups in environmental policy making</a:t>
            </a:r>
            <a:endParaRPr b="1" i="1" sz="1900"/>
          </a:p>
          <a:p>
            <a:pPr indent="-349250" lvl="0" marL="914400" rtl="0" algn="l">
              <a:lnSpc>
                <a:spcPct val="115000"/>
              </a:lnSpc>
              <a:spcBef>
                <a:spcPts val="0"/>
              </a:spcBef>
              <a:spcAft>
                <a:spcPts val="0"/>
              </a:spcAft>
              <a:buSzPts val="1900"/>
              <a:buChar char="-"/>
            </a:pPr>
            <a:r>
              <a:rPr b="1" i="1" lang="en-US" sz="1900"/>
              <a:t>Compensation for individuals or communities and</a:t>
            </a:r>
            <a:endParaRPr b="1" i="1" sz="1900"/>
          </a:p>
          <a:p>
            <a:pPr indent="-349250" lvl="0" marL="914400" rtl="0" algn="l">
              <a:lnSpc>
                <a:spcPct val="115000"/>
              </a:lnSpc>
              <a:spcBef>
                <a:spcPts val="0"/>
              </a:spcBef>
              <a:spcAft>
                <a:spcPts val="0"/>
              </a:spcAft>
              <a:buSzPts val="1900"/>
              <a:buChar char="-"/>
            </a:pPr>
            <a:r>
              <a:rPr b="1" i="1" lang="en-US" sz="1900"/>
              <a:t>The collection of information and statistics relating to health outcomes in communities located in proximity to environmental hazards”.</a:t>
            </a:r>
            <a:endParaRPr b="1" i="1" sz="1900"/>
          </a:p>
          <a:p>
            <a:pPr indent="0" lvl="0" marL="0" rtl="0" algn="l">
              <a:lnSpc>
                <a:spcPct val="100000"/>
              </a:lnSpc>
              <a:spcBef>
                <a:spcPts val="360"/>
              </a:spcBef>
              <a:spcAft>
                <a:spcPts val="0"/>
              </a:spcAft>
              <a:buSzPts val="1800"/>
              <a:buNone/>
            </a:pPr>
            <a:r>
              <a:t/>
            </a:r>
            <a:endParaRPr b="1" sz="3900"/>
          </a:p>
        </p:txBody>
      </p:sp>
      <p:sp>
        <p:nvSpPr>
          <p:cNvPr id="329" name="Google Shape;329;p40"/>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35" name="Shape 335"/>
        <p:cNvGrpSpPr/>
        <p:nvPr/>
      </p:nvGrpSpPr>
      <p:grpSpPr>
        <a:xfrm>
          <a:off x="0" y="0"/>
          <a:ext cx="0" cy="0"/>
          <a:chOff x="0" y="0"/>
          <a:chExt cx="0" cy="0"/>
        </a:xfrm>
      </p:grpSpPr>
      <p:sp>
        <p:nvSpPr>
          <p:cNvPr id="336" name="Google Shape;336;p41"/>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
        <p:nvSpPr>
          <p:cNvPr id="337" name="Google Shape;337;p41"/>
          <p:cNvSpPr txBox="1"/>
          <p:nvPr>
            <p:ph idx="4294967295" type="body"/>
          </p:nvPr>
        </p:nvSpPr>
        <p:spPr>
          <a:xfrm>
            <a:off x="457200" y="338075"/>
            <a:ext cx="8229600" cy="5788200"/>
          </a:xfrm>
          <a:prstGeom prst="rect">
            <a:avLst/>
          </a:prstGeom>
          <a:noFill/>
          <a:ln>
            <a:noFill/>
          </a:ln>
        </p:spPr>
        <p:txBody>
          <a:bodyPr anchorCtr="0" anchor="t" bIns="45700" lIns="91425" spcFirstLastPara="1" rIns="91425" wrap="square" tIns="45700">
            <a:noAutofit/>
          </a:bodyPr>
          <a:lstStyle/>
          <a:p>
            <a:pPr indent="457200" lvl="0" marL="1371600" marR="0" rtl="0" algn="l">
              <a:lnSpc>
                <a:spcPct val="100000"/>
              </a:lnSpc>
              <a:spcBef>
                <a:spcPts val="640"/>
              </a:spcBef>
              <a:spcAft>
                <a:spcPts val="0"/>
              </a:spcAft>
              <a:buClr>
                <a:srgbClr val="000000"/>
              </a:buClr>
              <a:buSzPts val="3200"/>
              <a:buFont typeface="Arial"/>
              <a:buNone/>
            </a:pPr>
            <a:r>
              <a:t/>
            </a:r>
            <a:endParaRPr b="0" i="0" sz="4400" u="none" cap="none" strike="noStrike">
              <a:solidFill>
                <a:schemeClr val="dk2"/>
              </a:solidFill>
              <a:latin typeface="Arial"/>
              <a:ea typeface="Arial"/>
              <a:cs typeface="Arial"/>
              <a:sym typeface="Arial"/>
            </a:endParaRPr>
          </a:p>
          <a:p>
            <a:pPr indent="457200" lvl="0" marL="1371600" marR="0" rtl="0" algn="l">
              <a:lnSpc>
                <a:spcPct val="100000"/>
              </a:lnSpc>
              <a:spcBef>
                <a:spcPts val="640"/>
              </a:spcBef>
              <a:spcAft>
                <a:spcPts val="0"/>
              </a:spcAft>
              <a:buClr>
                <a:srgbClr val="000000"/>
              </a:buClr>
              <a:buSzPts val="3200"/>
              <a:buFont typeface="Arial"/>
              <a:buNone/>
            </a:pPr>
            <a:r>
              <a:t/>
            </a:r>
            <a:endParaRPr b="1" i="0" sz="4400" u="none" cap="none" strike="noStrike">
              <a:solidFill>
                <a:schemeClr val="lt1"/>
              </a:solidFill>
              <a:latin typeface="Arial"/>
              <a:ea typeface="Arial"/>
              <a:cs typeface="Arial"/>
              <a:sym typeface="Arial"/>
            </a:endParaRPr>
          </a:p>
          <a:p>
            <a:pPr indent="457200" lvl="0" marL="1371600" marR="0" rtl="0" algn="l">
              <a:lnSpc>
                <a:spcPct val="100000"/>
              </a:lnSpc>
              <a:spcBef>
                <a:spcPts val="640"/>
              </a:spcBef>
              <a:spcAft>
                <a:spcPts val="0"/>
              </a:spcAft>
              <a:buClr>
                <a:srgbClr val="000000"/>
              </a:buClr>
              <a:buSzPts val="3200"/>
              <a:buFont typeface="Arial"/>
              <a:buNone/>
            </a:pPr>
            <a:r>
              <a:t/>
            </a:r>
            <a:endParaRPr b="1" i="0" sz="4400" u="none" cap="none" strike="noStrike">
              <a:solidFill>
                <a:schemeClr val="lt1"/>
              </a:solidFill>
              <a:latin typeface="Arial"/>
              <a:ea typeface="Arial"/>
              <a:cs typeface="Arial"/>
              <a:sym typeface="Arial"/>
            </a:endParaRPr>
          </a:p>
          <a:p>
            <a:pPr indent="457200" lvl="0" marL="1371600" marR="0" rtl="0" algn="l">
              <a:lnSpc>
                <a:spcPct val="100000"/>
              </a:lnSpc>
              <a:spcBef>
                <a:spcPts val="640"/>
              </a:spcBef>
              <a:spcAft>
                <a:spcPts val="0"/>
              </a:spcAft>
              <a:buClr>
                <a:srgbClr val="000000"/>
              </a:buClr>
              <a:buSzPts val="3200"/>
              <a:buFont typeface="Arial"/>
              <a:buNone/>
            </a:pPr>
            <a:r>
              <a:rPr b="1" i="0" lang="en-US" sz="4400" u="none" cap="none" strike="noStrike">
                <a:solidFill>
                  <a:schemeClr val="lt1"/>
                </a:solidFill>
                <a:latin typeface="Arial"/>
                <a:ea typeface="Arial"/>
                <a:cs typeface="Arial"/>
                <a:sym typeface="Arial"/>
              </a:rPr>
              <a:t>  </a:t>
            </a:r>
            <a:r>
              <a:rPr b="1" i="0" lang="en-US" sz="4700" u="none" cap="none" strike="noStrike">
                <a:solidFill>
                  <a:schemeClr val="lt1"/>
                </a:solidFill>
                <a:latin typeface="Arial"/>
                <a:ea typeface="Arial"/>
                <a:cs typeface="Arial"/>
                <a:sym typeface="Arial"/>
              </a:rPr>
              <a:t>Thank you!</a:t>
            </a:r>
            <a:endParaRPr b="1" i="0" sz="4700" u="none" cap="none" strike="noStrike">
              <a:solidFill>
                <a:schemeClr val="lt1"/>
              </a:solidFill>
              <a:latin typeface="Arial"/>
              <a:ea typeface="Arial"/>
              <a:cs typeface="Arial"/>
              <a:sym typeface="Arial"/>
            </a:endParaRPr>
          </a:p>
          <a:p>
            <a:pPr indent="0" lvl="0" marL="914400" marR="0" rtl="0" algn="l">
              <a:lnSpc>
                <a:spcPct val="100000"/>
              </a:lnSpc>
              <a:spcBef>
                <a:spcPts val="640"/>
              </a:spcBef>
              <a:spcAft>
                <a:spcPts val="0"/>
              </a:spcAft>
              <a:buClr>
                <a:srgbClr val="000000"/>
              </a:buClr>
              <a:buSzPts val="3200"/>
              <a:buFont typeface="Arial"/>
              <a:buNone/>
            </a:pPr>
            <a:r>
              <a:t/>
            </a:r>
            <a:endParaRPr b="1" i="0" sz="2300" u="none" cap="none" strike="noStrike">
              <a:solidFill>
                <a:schemeClr val="lt1"/>
              </a:solidFill>
              <a:latin typeface="Arial"/>
              <a:ea typeface="Arial"/>
              <a:cs typeface="Arial"/>
              <a:sym typeface="Arial"/>
            </a:endParaRPr>
          </a:p>
          <a:p>
            <a:pPr indent="0" lvl="0" marL="0" marR="0" rtl="0" algn="l">
              <a:lnSpc>
                <a:spcPct val="100000"/>
              </a:lnSpc>
              <a:spcBef>
                <a:spcPts val="640"/>
              </a:spcBef>
              <a:spcAft>
                <a:spcPts val="0"/>
              </a:spcAft>
              <a:buClr>
                <a:srgbClr val="000000"/>
              </a:buClr>
              <a:buSzPts val="3200"/>
              <a:buFont typeface="Arial"/>
              <a:buNone/>
            </a:pPr>
            <a:r>
              <a:t/>
            </a:r>
            <a:endParaRPr b="1" i="0" sz="2300" u="none" cap="none" strike="noStrike">
              <a:solidFill>
                <a:schemeClr val="lt1"/>
              </a:solidFill>
              <a:latin typeface="Arial"/>
              <a:ea typeface="Arial"/>
              <a:cs typeface="Arial"/>
              <a:sym typeface="Arial"/>
            </a:endParaRPr>
          </a:p>
        </p:txBody>
      </p:sp>
      <p:sp>
        <p:nvSpPr>
          <p:cNvPr id="338" name="Google Shape;338;p41"/>
          <p:cNvSpPr txBox="1"/>
          <p:nvPr/>
        </p:nvSpPr>
        <p:spPr>
          <a:xfrm>
            <a:off x="261750" y="5980650"/>
            <a:ext cx="8620500" cy="538800"/>
          </a:xfrm>
          <a:prstGeom prst="rect">
            <a:avLst/>
          </a:prstGeom>
          <a:noFill/>
          <a:ln>
            <a:noFill/>
          </a:ln>
        </p:spPr>
        <p:txBody>
          <a:bodyPr anchorCtr="0" anchor="t" bIns="91425" lIns="91425" spcFirstLastPara="1" rIns="91425" wrap="square" tIns="91425">
            <a:spAutoFit/>
          </a:bodyPr>
          <a:lstStyle/>
          <a:p>
            <a:pPr indent="457200" lvl="0" marL="457200" marR="0" rtl="0" algn="l">
              <a:lnSpc>
                <a:spcPct val="100000"/>
              </a:lnSpc>
              <a:spcBef>
                <a:spcPts val="0"/>
              </a:spcBef>
              <a:spcAft>
                <a:spcPts val="0"/>
              </a:spcAft>
              <a:buClr>
                <a:srgbClr val="000000"/>
              </a:buClr>
              <a:buSzPts val="3100"/>
              <a:buFont typeface="Arial"/>
              <a:buNone/>
            </a:pPr>
            <a:r>
              <a:rPr b="1" i="0" lang="en-US" sz="2200" u="none" cap="none" strike="noStrike">
                <a:solidFill>
                  <a:schemeClr val="lt1"/>
                </a:solidFill>
                <a:latin typeface="Arial"/>
                <a:ea typeface="Arial"/>
                <a:cs typeface="Arial"/>
                <a:sym typeface="Arial"/>
              </a:rPr>
              <a:t>Beautiful Wesleyville, Port Hope on Lake Ontario</a:t>
            </a:r>
            <a:r>
              <a:rPr b="1" i="0" lang="en-US" sz="2300" u="none" cap="none" strike="noStrike">
                <a:solidFill>
                  <a:schemeClr val="dk1"/>
                </a:solidFill>
                <a:latin typeface="Arial"/>
                <a:ea typeface="Arial"/>
                <a:cs typeface="Arial"/>
                <a:sym typeface="Arial"/>
              </a:rPr>
              <a:t> </a:t>
            </a:r>
            <a:endParaRPr b="1" i="0" sz="2300" u="none" cap="none" strike="noStrik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19"/>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pic>
        <p:nvPicPr>
          <p:cNvPr id="137" name="Google Shape;137;p19" title="1976 Average outdoor gamma.jpg"/>
          <p:cNvPicPr preferRelativeResize="0"/>
          <p:nvPr/>
        </p:nvPicPr>
        <p:blipFill rotWithShape="1">
          <a:blip r:embed="rId3">
            <a:alphaModFix/>
          </a:blip>
          <a:srcRect b="-1490" l="0" r="2210" t="1490"/>
          <a:stretch/>
        </p:blipFill>
        <p:spPr>
          <a:xfrm>
            <a:off x="152400" y="239725"/>
            <a:ext cx="7778324" cy="5853101"/>
          </a:xfrm>
          <a:prstGeom prst="rect">
            <a:avLst/>
          </a:prstGeom>
          <a:noFill/>
          <a:ln>
            <a:noFill/>
          </a:ln>
        </p:spPr>
      </p:pic>
      <p:sp>
        <p:nvSpPr>
          <p:cNvPr id="138" name="Google Shape;138;p19"/>
          <p:cNvSpPr txBox="1"/>
          <p:nvPr/>
        </p:nvSpPr>
        <p:spPr>
          <a:xfrm>
            <a:off x="404875" y="6092825"/>
            <a:ext cx="87744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1" i="0" lang="en-US" sz="2200" u="none" cap="none" strike="noStrike">
                <a:solidFill>
                  <a:schemeClr val="dk1"/>
                </a:solidFill>
                <a:highlight>
                  <a:srgbClr val="FFF2CC"/>
                </a:highlight>
                <a:latin typeface="Arial"/>
                <a:ea typeface="Arial"/>
                <a:cs typeface="Arial"/>
                <a:sym typeface="Arial"/>
              </a:rPr>
              <a:t>1976 Average outdoor gamma radiation</a:t>
            </a:r>
            <a:endParaRPr b="1" i="0" sz="2200" u="none" cap="none" strike="noStrike">
              <a:solidFill>
                <a:schemeClr val="dk1"/>
              </a:solidFill>
              <a:highlight>
                <a:srgbClr val="FFF2CC"/>
              </a:highlight>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0"/>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pic>
        <p:nvPicPr>
          <p:cNvPr id="146" name="Google Shape;146;p20" title="1976 Uranium Conc in Air.jpg"/>
          <p:cNvPicPr preferRelativeResize="0"/>
          <p:nvPr/>
        </p:nvPicPr>
        <p:blipFill rotWithShape="1">
          <a:blip r:embed="rId3">
            <a:alphaModFix/>
          </a:blip>
          <a:srcRect b="0" l="4195" r="2799" t="5758"/>
          <a:stretch/>
        </p:blipFill>
        <p:spPr>
          <a:xfrm>
            <a:off x="416150" y="248075"/>
            <a:ext cx="8182774" cy="5750151"/>
          </a:xfrm>
          <a:prstGeom prst="rect">
            <a:avLst/>
          </a:prstGeom>
          <a:noFill/>
          <a:ln>
            <a:noFill/>
          </a:ln>
        </p:spPr>
      </p:pic>
      <p:sp>
        <p:nvSpPr>
          <p:cNvPr id="147" name="Google Shape;147;p20"/>
          <p:cNvSpPr txBox="1"/>
          <p:nvPr/>
        </p:nvSpPr>
        <p:spPr>
          <a:xfrm>
            <a:off x="416150" y="5998225"/>
            <a:ext cx="87633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1" i="0" lang="en-US" sz="2200" u="none" cap="none" strike="noStrike">
                <a:solidFill>
                  <a:schemeClr val="dk1"/>
                </a:solidFill>
                <a:highlight>
                  <a:srgbClr val="FFF2CC"/>
                </a:highlight>
                <a:latin typeface="Arial"/>
                <a:ea typeface="Arial"/>
                <a:cs typeface="Arial"/>
                <a:sym typeface="Arial"/>
              </a:rPr>
              <a:t>Predicted uranium concentrations in air 1985-1989</a:t>
            </a:r>
            <a:endParaRPr b="1" i="0" sz="2200" u="none" cap="none" strike="noStrike">
              <a:solidFill>
                <a:schemeClr val="dk1"/>
              </a:solidFill>
              <a:highlight>
                <a:srgbClr val="FFF2CC"/>
              </a:highlight>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t/>
            </a:r>
            <a:endParaRPr/>
          </a:p>
        </p:txBody>
      </p:sp>
      <p:sp>
        <p:nvSpPr>
          <p:cNvPr id="155" name="Google Shape;155;p2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800"/>
              <a:buNone/>
            </a:pPr>
            <a:r>
              <a:t/>
            </a:r>
            <a:endParaRPr/>
          </a:p>
        </p:txBody>
      </p:sp>
      <p:sp>
        <p:nvSpPr>
          <p:cNvPr id="156" name="Google Shape;156;p21"/>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pic>
        <p:nvPicPr>
          <p:cNvPr id="157" name="Google Shape;157;p21"/>
          <p:cNvPicPr preferRelativeResize="0"/>
          <p:nvPr/>
        </p:nvPicPr>
        <p:blipFill rotWithShape="1">
          <a:blip r:embed="rId3">
            <a:alphaModFix/>
          </a:blip>
          <a:srcRect b="22300" l="0" r="0" t="0"/>
          <a:stretch/>
        </p:blipFill>
        <p:spPr>
          <a:xfrm>
            <a:off x="-62512" y="468947"/>
            <a:ext cx="9269026" cy="5401726"/>
          </a:xfrm>
          <a:prstGeom prst="rect">
            <a:avLst/>
          </a:prstGeom>
          <a:noFill/>
          <a:ln>
            <a:noFill/>
          </a:ln>
        </p:spPr>
      </p:pic>
      <p:sp>
        <p:nvSpPr>
          <p:cNvPr id="158" name="Google Shape;158;p21"/>
          <p:cNvSpPr txBox="1"/>
          <p:nvPr/>
        </p:nvSpPr>
        <p:spPr>
          <a:xfrm>
            <a:off x="784025" y="5470700"/>
            <a:ext cx="84225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Arial"/>
                <a:ea typeface="Arial"/>
                <a:cs typeface="Arial"/>
                <a:sym typeface="Arial"/>
              </a:rPr>
              <a:t>       </a:t>
            </a:r>
            <a:r>
              <a:rPr b="1" i="0" lang="en-US" sz="1900" u="none" cap="none" strike="noStrike">
                <a:solidFill>
                  <a:schemeClr val="dk1"/>
                </a:solidFill>
                <a:latin typeface="Arial"/>
                <a:ea typeface="Arial"/>
                <a:cs typeface="Arial"/>
                <a:sym typeface="Arial"/>
              </a:rPr>
              <a:t>       </a:t>
            </a:r>
            <a:r>
              <a:rPr b="1" i="0" lang="en-US" sz="1900" u="none" cap="none" strike="noStrike">
                <a:solidFill>
                  <a:schemeClr val="dk1"/>
                </a:solidFill>
                <a:highlight>
                  <a:srgbClr val="FFF2CC"/>
                </a:highlight>
                <a:latin typeface="Arial"/>
                <a:ea typeface="Arial"/>
                <a:cs typeface="Arial"/>
                <a:sym typeface="Arial"/>
              </a:rPr>
              <a:t>  Air absorbed dose rate, gamma survey 2001</a:t>
            </a:r>
            <a:endParaRPr b="1" i="0" sz="1900" u="none" cap="none" strike="noStrike">
              <a:solidFill>
                <a:schemeClr val="dk1"/>
              </a:solidFill>
              <a:highlight>
                <a:srgbClr val="FFF2CC"/>
              </a:highlight>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2"/>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166" name="Google Shape;166;p2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457200" lvl="0" marL="0" rtl="0" algn="l">
              <a:lnSpc>
                <a:spcPct val="116666"/>
              </a:lnSpc>
              <a:spcBef>
                <a:spcPts val="0"/>
              </a:spcBef>
              <a:spcAft>
                <a:spcPts val="0"/>
              </a:spcAft>
              <a:buSzPts val="1400"/>
              <a:buNone/>
            </a:pPr>
            <a:r>
              <a:rPr b="1" lang="en-US" sz="2200">
                <a:solidFill>
                  <a:schemeClr val="dk1"/>
                </a:solidFill>
                <a:highlight>
                  <a:srgbClr val="FFF2CC"/>
                </a:highlight>
              </a:rPr>
              <a:t>Health impacts of inhaled uranium-containing particles</a:t>
            </a:r>
            <a:endParaRPr sz="4800">
              <a:highlight>
                <a:srgbClr val="FFF2CC"/>
              </a:highlight>
            </a:endParaRPr>
          </a:p>
        </p:txBody>
      </p:sp>
      <p:sp>
        <p:nvSpPr>
          <p:cNvPr id="167" name="Google Shape;167;p22"/>
          <p:cNvSpPr txBox="1"/>
          <p:nvPr>
            <p:ph idx="1" type="body"/>
          </p:nvPr>
        </p:nvSpPr>
        <p:spPr>
          <a:xfrm>
            <a:off x="457200" y="1514150"/>
            <a:ext cx="8229600" cy="5069400"/>
          </a:xfrm>
          <a:prstGeom prst="rect">
            <a:avLst/>
          </a:prstGeom>
          <a:noFill/>
          <a:ln>
            <a:noFill/>
          </a:ln>
        </p:spPr>
        <p:txBody>
          <a:bodyPr anchorCtr="0" anchor="t" bIns="45700" lIns="91425" spcFirstLastPara="1" rIns="91425" wrap="square" tIns="45700">
            <a:noAutofit/>
          </a:bodyPr>
          <a:lstStyle/>
          <a:p>
            <a:pPr indent="-368300" lvl="0" marL="457200" rtl="0" algn="l">
              <a:lnSpc>
                <a:spcPct val="100000"/>
              </a:lnSpc>
              <a:spcBef>
                <a:spcPts val="360"/>
              </a:spcBef>
              <a:spcAft>
                <a:spcPts val="0"/>
              </a:spcAft>
              <a:buSzPts val="2200"/>
              <a:buChar char="•"/>
            </a:pPr>
            <a:r>
              <a:rPr lang="en-US" sz="2200">
                <a:highlight>
                  <a:srgbClr val="FFFFFF"/>
                </a:highlight>
              </a:rPr>
              <a:t>Uranium-bearing respirable dust can cause various health problems, such as cardiovascular and neurological disorders, cancers, immunosuppression, and autoimmunity. </a:t>
            </a:r>
            <a:endParaRPr sz="2200">
              <a:highlight>
                <a:srgbClr val="FFFFFF"/>
              </a:highlight>
            </a:endParaRPr>
          </a:p>
          <a:p>
            <a:pPr indent="-368300" lvl="0" marL="457200" rtl="0" algn="l">
              <a:lnSpc>
                <a:spcPct val="100000"/>
              </a:lnSpc>
              <a:spcBef>
                <a:spcPts val="0"/>
              </a:spcBef>
              <a:spcAft>
                <a:spcPts val="0"/>
              </a:spcAft>
              <a:buSzPts val="2200"/>
              <a:buChar char="•"/>
            </a:pPr>
            <a:r>
              <a:rPr lang="en-US" sz="2200">
                <a:highlight>
                  <a:srgbClr val="FFFFFF"/>
                </a:highlight>
              </a:rPr>
              <a:t>Exposure to elevated levels of uranium is linked to many such health conditions in Navajo Nation residents in northwestern New Mexico. </a:t>
            </a:r>
            <a:endParaRPr sz="2200">
              <a:highlight>
                <a:srgbClr val="FFFFFF"/>
              </a:highlight>
            </a:endParaRPr>
          </a:p>
          <a:p>
            <a:pPr indent="-368300" lvl="0" marL="457200" rtl="0" algn="l">
              <a:lnSpc>
                <a:spcPct val="100000"/>
              </a:lnSpc>
              <a:spcBef>
                <a:spcPts val="0"/>
              </a:spcBef>
              <a:spcAft>
                <a:spcPts val="0"/>
              </a:spcAft>
              <a:buSzPts val="2200"/>
              <a:buChar char="•"/>
            </a:pPr>
            <a:r>
              <a:rPr lang="en-US" sz="2200">
                <a:highlight>
                  <a:srgbClr val="FFFFFF"/>
                </a:highlight>
              </a:rPr>
              <a:t>Most studies have focused on the fate of inhaled dust particles (&lt;4 μm) in the lungs. However, larger-sized inhaled particles (10–20 μm) can be cleared to the human gastrointestinal tract (GIT), thereby enabling them to interact with stomach and intestinal fluids.</a:t>
            </a:r>
            <a:endParaRPr sz="2200">
              <a:highlight>
                <a:srgbClr val="FFFFFF"/>
              </a:highlight>
            </a:endParaRPr>
          </a:p>
          <a:p>
            <a:pPr indent="-368300" lvl="0" marL="1371600" rtl="0" algn="l">
              <a:lnSpc>
                <a:spcPct val="116666"/>
              </a:lnSpc>
              <a:spcBef>
                <a:spcPts val="0"/>
              </a:spcBef>
              <a:spcAft>
                <a:spcPts val="0"/>
              </a:spcAft>
              <a:buSzPts val="2200"/>
              <a:buChar char="-"/>
            </a:pPr>
            <a:r>
              <a:rPr b="1" lang="en-US" sz="2100" u="sng">
                <a:highlight>
                  <a:srgbClr val="FFFFFF"/>
                </a:highlight>
              </a:rPr>
              <a:t>“</a:t>
            </a:r>
            <a:r>
              <a:rPr lang="en-US" sz="1300" u="sng">
                <a:highlight>
                  <a:srgbClr val="FFFFFF"/>
                </a:highlight>
              </a:rPr>
              <a:t>The fate of inhaled uranium-containing particles upon clearance to gastrointestinal tract</a:t>
            </a:r>
            <a:r>
              <a:rPr lang="en-US" sz="1300">
                <a:highlight>
                  <a:srgbClr val="FFFFFF"/>
                </a:highlight>
                <a:latin typeface="Times New Roman"/>
                <a:ea typeface="Times New Roman"/>
                <a:cs typeface="Times New Roman"/>
                <a:sym typeface="Times New Roman"/>
              </a:rPr>
              <a:t>”</a:t>
            </a:r>
            <a:endParaRPr sz="1300">
              <a:solidFill>
                <a:srgbClr val="007AAF"/>
              </a:solidFill>
              <a:highlight>
                <a:srgbClr val="FFFFFF"/>
              </a:highlight>
              <a:latin typeface="Times New Roman"/>
              <a:ea typeface="Times New Roman"/>
              <a:cs typeface="Times New Roman"/>
              <a:sym typeface="Times New Roman"/>
            </a:endParaRPr>
          </a:p>
          <a:p>
            <a:pPr indent="0" lvl="0" marL="1371600" rtl="0" algn="l">
              <a:lnSpc>
                <a:spcPct val="100000"/>
              </a:lnSpc>
              <a:spcBef>
                <a:spcPts val="360"/>
              </a:spcBef>
              <a:spcAft>
                <a:spcPts val="0"/>
              </a:spcAft>
              <a:buSzPts val="1800"/>
              <a:buNone/>
            </a:pPr>
            <a:r>
              <a:rPr lang="en-US" sz="1300">
                <a:highlight>
                  <a:srgbClr val="FFFFFF"/>
                </a:highlight>
              </a:rPr>
              <a:t>article by E. Hettiarachchi - published in Journal “Environmental Impacts: Processes &amp; Impacts”, Issue 8, 2022, The Royal Society of Chemistry website </a:t>
            </a:r>
            <a:endParaRPr sz="1300">
              <a:highlight>
                <a:srgbClr val="FFFFFF"/>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3"/>
          <p:cNvSpPr txBox="1"/>
          <p:nvPr>
            <p:ph idx="4294967295" type="body"/>
          </p:nvPr>
        </p:nvSpPr>
        <p:spPr>
          <a:xfrm>
            <a:off x="457200" y="177725"/>
            <a:ext cx="8229600" cy="5649600"/>
          </a:xfrm>
          <a:prstGeom prst="rect">
            <a:avLst/>
          </a:prstGeom>
          <a:noFill/>
          <a:ln>
            <a:noFill/>
          </a:ln>
        </p:spPr>
        <p:txBody>
          <a:bodyPr anchorCtr="0" anchor="t" bIns="45700" lIns="91425" spcFirstLastPara="1" rIns="91425" wrap="square" tIns="45700">
            <a:normAutofit/>
          </a:bodyPr>
          <a:lstStyle/>
          <a:p>
            <a:pPr indent="0" lvl="0" marL="0" rtl="0" algn="ctr">
              <a:lnSpc>
                <a:spcPct val="138871"/>
              </a:lnSpc>
              <a:spcBef>
                <a:spcPts val="1600"/>
              </a:spcBef>
              <a:spcAft>
                <a:spcPts val="0"/>
              </a:spcAft>
              <a:buClr>
                <a:schemeClr val="dk1"/>
              </a:buClr>
              <a:buSzPts val="1100"/>
              <a:buFont typeface="Arial"/>
              <a:buNone/>
            </a:pPr>
            <a:r>
              <a:rPr b="1" lang="en-US" sz="2400">
                <a:highlight>
                  <a:srgbClr val="FFF2CC"/>
                </a:highlight>
              </a:rPr>
              <a:t>Tularosa Basin Downwinders Consortium</a:t>
            </a:r>
            <a:endParaRPr b="1" sz="2400">
              <a:highlight>
                <a:srgbClr val="FFF2CC"/>
              </a:highlight>
            </a:endParaRPr>
          </a:p>
          <a:p>
            <a:pPr indent="0" lvl="0" marL="0" rtl="0" algn="ctr">
              <a:lnSpc>
                <a:spcPct val="180000"/>
              </a:lnSpc>
              <a:spcBef>
                <a:spcPts val="0"/>
              </a:spcBef>
              <a:spcAft>
                <a:spcPts val="0"/>
              </a:spcAft>
              <a:buSzPts val="3200"/>
              <a:buNone/>
            </a:pPr>
            <a:r>
              <a:rPr lang="en-US" sz="1650"/>
              <a:t>Seeking justice for the unknowing, unwilling and uncompensated, innocent victims of the July 16, 1945, Trinity test in South-Central New Mexico.</a:t>
            </a:r>
            <a:endParaRPr sz="1650"/>
          </a:p>
          <a:p>
            <a:pPr indent="0" lvl="0" marL="0" rtl="0" algn="l">
              <a:lnSpc>
                <a:spcPct val="100000"/>
              </a:lnSpc>
              <a:spcBef>
                <a:spcPts val="1800"/>
              </a:spcBef>
              <a:spcAft>
                <a:spcPts val="0"/>
              </a:spcAft>
              <a:buSzPts val="3200"/>
              <a:buNone/>
            </a:pPr>
            <a:r>
              <a:t/>
            </a:r>
            <a:endParaRPr sz="2700"/>
          </a:p>
        </p:txBody>
      </p:sp>
      <p:sp>
        <p:nvSpPr>
          <p:cNvPr id="175" name="Google Shape;175;p23"/>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pic>
        <p:nvPicPr>
          <p:cNvPr id="176" name="Google Shape;176;p23"/>
          <p:cNvPicPr preferRelativeResize="0"/>
          <p:nvPr/>
        </p:nvPicPr>
        <p:blipFill rotWithShape="1">
          <a:blip r:embed="rId3">
            <a:alphaModFix/>
          </a:blip>
          <a:srcRect b="0" l="0" r="0" t="0"/>
          <a:stretch/>
        </p:blipFill>
        <p:spPr>
          <a:xfrm>
            <a:off x="1635800" y="2003837"/>
            <a:ext cx="5365138" cy="3690564"/>
          </a:xfrm>
          <a:prstGeom prst="rect">
            <a:avLst/>
          </a:prstGeom>
          <a:noFill/>
          <a:ln>
            <a:noFill/>
          </a:ln>
        </p:spPr>
      </p:pic>
      <p:sp>
        <p:nvSpPr>
          <p:cNvPr id="177" name="Google Shape;177;p23"/>
          <p:cNvSpPr txBox="1"/>
          <p:nvPr/>
        </p:nvSpPr>
        <p:spPr>
          <a:xfrm>
            <a:off x="2645850" y="1870926"/>
            <a:ext cx="5214900" cy="3956400"/>
          </a:xfrm>
          <a:prstGeom prst="rect">
            <a:avLst/>
          </a:prstGeom>
          <a:noFill/>
          <a:ln>
            <a:noFill/>
          </a:ln>
        </p:spPr>
        <p:txBody>
          <a:bodyPr anchorCtr="0" anchor="ctr" bIns="156050" lIns="156050" spcFirstLastPara="1" rIns="156050" wrap="square" tIns="156050">
            <a:noAutofit/>
          </a:bodyPr>
          <a:lstStyle/>
          <a:p>
            <a:pPr indent="0" lvl="0" marL="0" marR="0" rtl="0" algn="l">
              <a:lnSpc>
                <a:spcPct val="100000"/>
              </a:lnSpc>
              <a:spcBef>
                <a:spcPts val="0"/>
              </a:spcBef>
              <a:spcAft>
                <a:spcPts val="0"/>
              </a:spcAft>
              <a:buClr>
                <a:srgbClr val="000000"/>
              </a:buClr>
              <a:buSzPts val="2389"/>
              <a:buFont typeface="Arial"/>
              <a:buNone/>
            </a:pPr>
            <a:r>
              <a:t/>
            </a:r>
            <a:endParaRPr b="0" i="0" sz="2389" u="none" cap="none" strike="noStrike">
              <a:solidFill>
                <a:srgbClr val="000000"/>
              </a:solidFill>
              <a:latin typeface="Arial"/>
              <a:ea typeface="Arial"/>
              <a:cs typeface="Arial"/>
              <a:sym typeface="Arial"/>
            </a:endParaRPr>
          </a:p>
        </p:txBody>
      </p:sp>
      <p:sp>
        <p:nvSpPr>
          <p:cNvPr id="178" name="Google Shape;178;p23"/>
          <p:cNvSpPr txBox="1"/>
          <p:nvPr/>
        </p:nvSpPr>
        <p:spPr>
          <a:xfrm>
            <a:off x="954650" y="5957775"/>
            <a:ext cx="82296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1" i="0" lang="en-US" sz="2100" u="none" cap="none" strike="noStrike">
                <a:solidFill>
                  <a:schemeClr val="dk1"/>
                </a:solidFill>
                <a:highlight>
                  <a:srgbClr val="FFF2CC"/>
                </a:highlight>
                <a:latin typeface="Arial"/>
                <a:ea typeface="Arial"/>
                <a:cs typeface="Arial"/>
                <a:sym typeface="Arial"/>
              </a:rPr>
              <a:t>Film</a:t>
            </a:r>
            <a:r>
              <a:rPr b="0" i="0" lang="en-US" sz="2100" u="none" cap="none" strike="noStrike">
                <a:solidFill>
                  <a:schemeClr val="dk1"/>
                </a:solidFill>
                <a:highlight>
                  <a:srgbClr val="FFF2CC"/>
                </a:highlight>
                <a:latin typeface="Arial"/>
                <a:ea typeface="Arial"/>
                <a:cs typeface="Arial"/>
                <a:sym typeface="Arial"/>
              </a:rPr>
              <a:t> </a:t>
            </a:r>
            <a:r>
              <a:rPr b="1" i="1" lang="en-US" sz="2100" u="none" cap="none" strike="noStrike">
                <a:solidFill>
                  <a:schemeClr val="dk1"/>
                </a:solidFill>
                <a:highlight>
                  <a:srgbClr val="FFF2CC"/>
                </a:highlight>
                <a:latin typeface="Arial"/>
                <a:ea typeface="Arial"/>
                <a:cs typeface="Arial"/>
                <a:sym typeface="Arial"/>
              </a:rPr>
              <a:t>“First We Bombed New Mexico”</a:t>
            </a:r>
            <a:r>
              <a:rPr b="1" i="0" lang="en-US" sz="2100" u="none" cap="none" strike="noStrike">
                <a:solidFill>
                  <a:schemeClr val="dk1"/>
                </a:solidFill>
                <a:highlight>
                  <a:srgbClr val="FFF2CC"/>
                </a:highlight>
                <a:latin typeface="Arial"/>
                <a:ea typeface="Arial"/>
                <a:cs typeface="Arial"/>
                <a:sym typeface="Arial"/>
              </a:rPr>
              <a:t> - August 20, 2026 7 pm   at Port Hope Lion’s Centre </a:t>
            </a:r>
            <a:endParaRPr b="1" i="0" sz="2100" u="none" cap="none" strike="noStrike">
              <a:solidFill>
                <a:schemeClr val="dk1"/>
              </a:solidFill>
              <a:highlight>
                <a:srgbClr val="FFF2CC"/>
              </a:highlight>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4"/>
          <p:cNvSpPr txBox="1"/>
          <p:nvPr/>
        </p:nvSpPr>
        <p:spPr>
          <a:xfrm>
            <a:off x="457200" y="274630"/>
            <a:ext cx="8229600" cy="5376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2"/>
              </a:buClr>
              <a:buSzPts val="2400"/>
              <a:buFont typeface="Arial"/>
              <a:buNone/>
            </a:pPr>
            <a:r>
              <a:rPr b="1" i="0" lang="en-US" sz="2100" u="none" cap="none" strike="noStrike">
                <a:solidFill>
                  <a:schemeClr val="dk2"/>
                </a:solidFill>
                <a:highlight>
                  <a:srgbClr val="FFF2CC"/>
                </a:highlight>
                <a:latin typeface="Arial"/>
                <a:ea typeface="Arial"/>
                <a:cs typeface="Arial"/>
                <a:sym typeface="Arial"/>
              </a:rPr>
              <a:t>Port Hope elevated rates of diseases:health outcome data</a:t>
            </a:r>
            <a:endParaRPr b="1" i="0" sz="2100" u="none" cap="none" strike="noStrike">
              <a:solidFill>
                <a:schemeClr val="dk2"/>
              </a:solidFill>
              <a:highlight>
                <a:srgbClr val="FFF2CC"/>
              </a:highlight>
              <a:latin typeface="Arial"/>
              <a:ea typeface="Arial"/>
              <a:cs typeface="Arial"/>
              <a:sym typeface="Arial"/>
            </a:endParaRPr>
          </a:p>
          <a:p>
            <a:pPr indent="0" lvl="0" marL="0" marR="0" rtl="0" algn="ctr">
              <a:lnSpc>
                <a:spcPct val="100000"/>
              </a:lnSpc>
              <a:spcBef>
                <a:spcPts val="0"/>
              </a:spcBef>
              <a:spcAft>
                <a:spcPts val="0"/>
              </a:spcAft>
              <a:buClr>
                <a:schemeClr val="dk2"/>
              </a:buClr>
              <a:buSzPts val="2400"/>
              <a:buFont typeface="Arial"/>
              <a:buNone/>
            </a:pPr>
            <a:r>
              <a:rPr b="1" i="0" lang="en-US" sz="2100" u="none" cap="none" strike="noStrike">
                <a:solidFill>
                  <a:schemeClr val="dk2"/>
                </a:solidFill>
                <a:highlight>
                  <a:srgbClr val="FFF2CC"/>
                </a:highlight>
                <a:latin typeface="Arial"/>
                <a:ea typeface="Arial"/>
                <a:cs typeface="Arial"/>
                <a:sym typeface="Arial"/>
              </a:rPr>
              <a:t>from 3 Health Canada studies 1997, 2000, 2002</a:t>
            </a:r>
            <a:endParaRPr b="0" i="0" sz="1100" u="none" cap="none" strike="noStrike">
              <a:solidFill>
                <a:srgbClr val="000000"/>
              </a:solidFill>
              <a:highlight>
                <a:srgbClr val="FFF2CC"/>
              </a:highlight>
              <a:latin typeface="Arial"/>
              <a:ea typeface="Arial"/>
              <a:cs typeface="Arial"/>
              <a:sym typeface="Arial"/>
            </a:endParaRPr>
          </a:p>
        </p:txBody>
      </p:sp>
      <p:sp>
        <p:nvSpPr>
          <p:cNvPr id="184" name="Google Shape;184;p24"/>
          <p:cNvSpPr txBox="1"/>
          <p:nvPr/>
        </p:nvSpPr>
        <p:spPr>
          <a:xfrm>
            <a:off x="457200" y="1295400"/>
            <a:ext cx="8229600" cy="50595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Port Hope elevated for selected periods and cohorts for:  </a:t>
            </a:r>
            <a:endParaRPr b="1" i="0" sz="20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700"/>
              <a:buFont typeface="Arial"/>
              <a:buNone/>
            </a:pPr>
            <a:r>
              <a:t/>
            </a:r>
            <a:endParaRPr b="0" i="0" sz="19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700"/>
              <a:buFont typeface="Arial"/>
              <a:buNone/>
            </a:pPr>
            <a:r>
              <a:rPr b="0" i="0" lang="en-US" sz="1900" u="none" cap="none" strike="noStrike">
                <a:solidFill>
                  <a:schemeClr val="dk1"/>
                </a:solidFill>
                <a:latin typeface="Arial"/>
                <a:ea typeface="Arial"/>
                <a:cs typeface="Arial"/>
                <a:sym typeface="Arial"/>
              </a:rPr>
              <a:t>Overall death rate, circulatory disease, leukemia, non-Hodgkins lymphoma, cancers including childhood cancer deaths, and cancers of the lung, brain, nasal/sinus, esophageal, lip, bone, and colorectal.</a:t>
            </a:r>
            <a:endParaRPr b="0" i="0" sz="1300" u="none" cap="none" strike="noStrike">
              <a:solidFill>
                <a:srgbClr val="000000"/>
              </a:solidFill>
              <a:latin typeface="Arial"/>
              <a:ea typeface="Arial"/>
              <a:cs typeface="Arial"/>
              <a:sym typeface="Arial"/>
            </a:endParaRPr>
          </a:p>
          <a:p>
            <a:pPr indent="-342900" lvl="0" marL="342900" marR="0" rtl="0" algn="l">
              <a:lnSpc>
                <a:spcPct val="100000"/>
              </a:lnSpc>
              <a:spcBef>
                <a:spcPts val="440"/>
              </a:spcBef>
              <a:spcAft>
                <a:spcPts val="0"/>
              </a:spcAft>
              <a:buClr>
                <a:schemeClr val="dk1"/>
              </a:buClr>
              <a:buSzPts val="2200"/>
              <a:buFont typeface="Arial"/>
              <a:buNone/>
            </a:pPr>
            <a:r>
              <a:rPr b="1" i="0" lang="en-US" sz="2100" u="none" cap="none" strike="noStrike">
                <a:solidFill>
                  <a:schemeClr val="dk1"/>
                </a:solidFill>
                <a:latin typeface="Arial"/>
                <a:ea typeface="Arial"/>
                <a:cs typeface="Arial"/>
                <a:sym typeface="Arial"/>
              </a:rPr>
              <a:t>	 </a:t>
            </a:r>
            <a:r>
              <a:rPr b="1" i="0" lang="en-US" sz="1700" u="none" cap="none" strike="noStrike">
                <a:solidFill>
                  <a:schemeClr val="dk1"/>
                </a:solidFill>
                <a:latin typeface="Arial"/>
                <a:ea typeface="Arial"/>
                <a:cs typeface="Arial"/>
                <a:sym typeface="Arial"/>
              </a:rPr>
              <a:t>2000, 2002 Health Canada/CNSC Data for Port Hope  </a:t>
            </a:r>
            <a:endParaRPr b="1" i="0" sz="1700" u="none" cap="none" strike="noStrike">
              <a:solidFill>
                <a:schemeClr val="dk1"/>
              </a:solidFill>
              <a:latin typeface="Arial"/>
              <a:ea typeface="Arial"/>
              <a:cs typeface="Arial"/>
              <a:sym typeface="Arial"/>
            </a:endParaRPr>
          </a:p>
          <a:p>
            <a:pPr indent="-342900" lvl="0" marL="800100" marR="0" rtl="0" algn="l">
              <a:lnSpc>
                <a:spcPct val="100000"/>
              </a:lnSpc>
              <a:spcBef>
                <a:spcPts val="440"/>
              </a:spcBef>
              <a:spcAft>
                <a:spcPts val="0"/>
              </a:spcAft>
              <a:buClr>
                <a:schemeClr val="dk1"/>
              </a:buClr>
              <a:buSzPts val="2200"/>
              <a:buFont typeface="Arial"/>
              <a:buNone/>
            </a:pPr>
            <a:r>
              <a:rPr b="1" i="0" lang="en-US" sz="1700" u="none" cap="none" strike="noStrike">
                <a:solidFill>
                  <a:schemeClr val="dk1"/>
                </a:solidFill>
                <a:latin typeface="Arial"/>
                <a:ea typeface="Arial"/>
                <a:cs typeface="Arial"/>
                <a:sym typeface="Arial"/>
              </a:rPr>
              <a:t>(Peer reviewed by epidemiologist Dr. Eric Mintz, 2004) </a:t>
            </a:r>
            <a:endParaRPr b="0" i="0" sz="1300" u="none" cap="none" strike="noStrike">
              <a:solidFill>
                <a:srgbClr val="000000"/>
              </a:solidFill>
              <a:latin typeface="Arial"/>
              <a:ea typeface="Arial"/>
              <a:cs typeface="Arial"/>
              <a:sym typeface="Arial"/>
            </a:endParaRPr>
          </a:p>
          <a:p>
            <a:pPr indent="-342900" lvl="0" marL="342900" marR="0" rtl="0" algn="l">
              <a:lnSpc>
                <a:spcPct val="100000"/>
              </a:lnSpc>
              <a:spcBef>
                <a:spcPts val="360"/>
              </a:spcBef>
              <a:spcAft>
                <a:spcPts val="0"/>
              </a:spcAft>
              <a:buClr>
                <a:schemeClr val="dk1"/>
              </a:buClr>
              <a:buSzPts val="1800"/>
              <a:buFont typeface="Arial"/>
              <a:buNone/>
            </a:pPr>
            <a:r>
              <a:t/>
            </a:r>
            <a:endParaRPr b="0" i="0" sz="1700" u="none" cap="none" strike="noStrike">
              <a:solidFill>
                <a:schemeClr val="dk1"/>
              </a:solidFill>
              <a:latin typeface="Arial"/>
              <a:ea typeface="Arial"/>
              <a:cs typeface="Arial"/>
              <a:sym typeface="Arial"/>
            </a:endParaRPr>
          </a:p>
          <a:p>
            <a:pPr indent="-342900" lvl="0" marL="342900" marR="0" rtl="0" algn="l">
              <a:lnSpc>
                <a:spcPct val="100000"/>
              </a:lnSpc>
              <a:spcBef>
                <a:spcPts val="440"/>
              </a:spcBef>
              <a:spcAft>
                <a:spcPts val="0"/>
              </a:spcAft>
              <a:buClr>
                <a:schemeClr val="dk1"/>
              </a:buClr>
              <a:buSzPts val="2300"/>
              <a:buFont typeface="Arial"/>
              <a:buChar char="•"/>
            </a:pPr>
            <a:r>
              <a:rPr b="1" i="0" lang="en-US" sz="2000" u="none" cap="none" strike="noStrike">
                <a:solidFill>
                  <a:schemeClr val="dk1"/>
                </a:solidFill>
                <a:latin typeface="Arial"/>
                <a:ea typeface="Arial"/>
                <a:cs typeface="Arial"/>
                <a:sym typeface="Arial"/>
              </a:rPr>
              <a:t>Causes of death 1986-92 significantly higher than Ontario include: </a:t>
            </a:r>
            <a:endParaRPr b="1" i="0" sz="2000" u="none" cap="none" strike="noStrike">
              <a:solidFill>
                <a:schemeClr val="dk1"/>
              </a:solidFill>
              <a:latin typeface="Arial"/>
              <a:ea typeface="Arial"/>
              <a:cs typeface="Arial"/>
              <a:sym typeface="Arial"/>
            </a:endParaRPr>
          </a:p>
          <a:p>
            <a:pPr indent="0" lvl="0" marL="457200" marR="0" rtl="0" algn="l">
              <a:lnSpc>
                <a:spcPct val="100000"/>
              </a:lnSpc>
              <a:spcBef>
                <a:spcPts val="440"/>
              </a:spcBef>
              <a:spcAft>
                <a:spcPts val="0"/>
              </a:spcAft>
              <a:buClr>
                <a:srgbClr val="000000"/>
              </a:buClr>
              <a:buSzPts val="1700"/>
              <a:buFont typeface="Arial"/>
              <a:buNone/>
            </a:pPr>
            <a:r>
              <a:rPr b="0" i="0" lang="en-US" sz="1900" u="none" cap="none" strike="noStrike">
                <a:solidFill>
                  <a:schemeClr val="dk1"/>
                </a:solidFill>
                <a:latin typeface="Arial"/>
                <a:ea typeface="Arial"/>
                <a:cs typeface="Arial"/>
                <a:sym typeface="Arial"/>
              </a:rPr>
              <a:t>hereditary, neurological, cardiovascular, respiratory diseases;  cancers, including lip and oral cavity, pharynx, gallbladder, lung, trachea, bronchus, bone.</a:t>
            </a:r>
            <a:r>
              <a:rPr b="1" i="0" lang="en-US" sz="2100" u="none" cap="none" strike="noStrike">
                <a:solidFill>
                  <a:schemeClr val="dk1"/>
                </a:solidFill>
                <a:latin typeface="Arial"/>
                <a:ea typeface="Arial"/>
                <a:cs typeface="Arial"/>
                <a:sym typeface="Arial"/>
              </a:rPr>
              <a:t> </a:t>
            </a:r>
            <a:endParaRPr b="0" i="0" sz="1300" u="none" cap="none" strike="noStrike">
              <a:solidFill>
                <a:srgbClr val="000000"/>
              </a:solidFill>
              <a:latin typeface="Arial"/>
              <a:ea typeface="Arial"/>
              <a:cs typeface="Arial"/>
              <a:sym typeface="Arial"/>
            </a:endParaRPr>
          </a:p>
          <a:p>
            <a:pPr indent="-342900" lvl="0" marL="342900" marR="0" rtl="0" algn="l">
              <a:lnSpc>
                <a:spcPct val="100000"/>
              </a:lnSpc>
              <a:spcBef>
                <a:spcPts val="440"/>
              </a:spcBef>
              <a:spcAft>
                <a:spcPts val="0"/>
              </a:spcAft>
              <a:buClr>
                <a:schemeClr val="dk1"/>
              </a:buClr>
              <a:buSzPts val="2200"/>
              <a:buFont typeface="Arial"/>
              <a:buNone/>
            </a:pPr>
            <a:r>
              <a:rPr b="1" i="0" lang="en-US" sz="2100" u="none" cap="none" strike="noStrike">
                <a:solidFill>
                  <a:schemeClr val="dk1"/>
                </a:solidFill>
                <a:latin typeface="Arial"/>
                <a:ea typeface="Arial"/>
                <a:cs typeface="Arial"/>
                <a:sym typeface="Arial"/>
              </a:rPr>
              <a:t>	 </a:t>
            </a:r>
            <a:r>
              <a:rPr b="1" i="0" lang="en-US" sz="1700" u="none" cap="none" strike="noStrike">
                <a:solidFill>
                  <a:schemeClr val="dk1"/>
                </a:solidFill>
                <a:latin typeface="Arial"/>
                <a:ea typeface="Arial"/>
                <a:cs typeface="Arial"/>
                <a:sym typeface="Arial"/>
              </a:rPr>
              <a:t>1998 Health Canada Great Lakes Health Effects Program Health Study </a:t>
            </a:r>
            <a:endParaRPr b="1" i="0" sz="1700" u="none" cap="none" strike="noStrike">
              <a:solidFill>
                <a:schemeClr val="dk1"/>
              </a:solidFill>
              <a:latin typeface="Arial"/>
              <a:ea typeface="Arial"/>
              <a:cs typeface="Arial"/>
              <a:sym typeface="Arial"/>
            </a:endParaRPr>
          </a:p>
          <a:p>
            <a:pPr indent="-342900" lvl="0" marL="800100" marR="0" rtl="0" algn="l">
              <a:lnSpc>
                <a:spcPct val="100000"/>
              </a:lnSpc>
              <a:spcBef>
                <a:spcPts val="440"/>
              </a:spcBef>
              <a:spcAft>
                <a:spcPts val="0"/>
              </a:spcAft>
              <a:buClr>
                <a:schemeClr val="dk1"/>
              </a:buClr>
              <a:buSzPts val="2200"/>
              <a:buFont typeface="Arial"/>
              <a:buNone/>
            </a:pPr>
            <a:r>
              <a:rPr b="1" i="0" lang="en-US" sz="1700" u="none" cap="none" strike="noStrike">
                <a:solidFill>
                  <a:schemeClr val="dk1"/>
                </a:solidFill>
                <a:latin typeface="Arial"/>
                <a:ea typeface="Arial"/>
                <a:cs typeface="Arial"/>
                <a:sym typeface="Arial"/>
              </a:rPr>
              <a:t>on the  Population Around Port Hope Harbour</a:t>
            </a:r>
            <a:endParaRPr b="0" i="0" sz="1700" u="none" cap="none" strike="noStrike">
              <a:solidFill>
                <a:schemeClr val="dk1"/>
              </a:solidFill>
              <a:latin typeface="Arial"/>
              <a:ea typeface="Arial"/>
              <a:cs typeface="Arial"/>
              <a:sym typeface="Arial"/>
            </a:endParaRPr>
          </a:p>
          <a:p>
            <a:pPr indent="-342900" lvl="0" marL="342900" marR="0" rtl="0" algn="l">
              <a:lnSpc>
                <a:spcPct val="100000"/>
              </a:lnSpc>
              <a:spcBef>
                <a:spcPts val="440"/>
              </a:spcBef>
              <a:spcAft>
                <a:spcPts val="0"/>
              </a:spcAft>
              <a:buClr>
                <a:schemeClr val="dk1"/>
              </a:buClr>
              <a:buSzPts val="2200"/>
              <a:buFont typeface="Arial"/>
              <a:buNone/>
            </a:pPr>
            <a:r>
              <a:rPr b="0" i="0" lang="en-US" sz="2100" u="none" cap="none" strike="noStrike">
                <a:solidFill>
                  <a:schemeClr val="dk1"/>
                </a:solidFill>
                <a:latin typeface="Arial"/>
                <a:ea typeface="Arial"/>
                <a:cs typeface="Arial"/>
                <a:sym typeface="Arial"/>
              </a:rPr>
              <a:t>	</a:t>
            </a:r>
            <a:endParaRPr b="0" i="0" sz="1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1900" u="none" cap="none" strike="noStrike">
              <a:solidFill>
                <a:schemeClr val="dk1"/>
              </a:solidFill>
              <a:latin typeface="Arial"/>
              <a:ea typeface="Arial"/>
              <a:cs typeface="Arial"/>
              <a:sym typeface="Arial"/>
            </a:endParaRPr>
          </a:p>
        </p:txBody>
      </p:sp>
      <p:sp>
        <p:nvSpPr>
          <p:cNvPr id="185" name="Google Shape;185;p24"/>
          <p:cNvSpPr txBox="1"/>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1400"/>
              <a:buFont typeface="Arial"/>
              <a:buNone/>
            </a:pPr>
            <a:fld id="{00000000-1234-1234-1234-123412341234}" type="slidenum">
              <a:rPr b="0" i="0" lang="en-US" sz="1400" u="none" cap="none" strike="noStrike">
                <a:solidFill>
                  <a:schemeClr val="dk1"/>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186" name="Google Shape;186;p24"/>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5"/>
          <p:cNvSpPr txBox="1"/>
          <p:nvPr/>
        </p:nvSpPr>
        <p:spPr>
          <a:xfrm>
            <a:off x="457200" y="274637"/>
            <a:ext cx="8229600" cy="563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1" i="0" lang="en-US" sz="2100" u="none" cap="none" strike="noStrike">
                <a:solidFill>
                  <a:srgbClr val="000000"/>
                </a:solidFill>
                <a:highlight>
                  <a:srgbClr val="FFF2CC"/>
                </a:highlight>
                <a:latin typeface="Arial"/>
                <a:ea typeface="Arial"/>
                <a:cs typeface="Arial"/>
                <a:sym typeface="Arial"/>
              </a:rPr>
              <a:t>        Dr. Eric Mintz Peer Review of Health Canada data </a:t>
            </a:r>
            <a:endParaRPr b="1" i="0" sz="2100" u="none" cap="none" strike="noStrike">
              <a:solidFill>
                <a:srgbClr val="000000"/>
              </a:solidFill>
              <a:highlight>
                <a:srgbClr val="FFF2CC"/>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US" sz="2100" u="none" cap="none" strike="noStrike">
                <a:solidFill>
                  <a:srgbClr val="000000"/>
                </a:solidFill>
                <a:highlight>
                  <a:srgbClr val="FFF2CC"/>
                </a:highlight>
                <a:latin typeface="Arial"/>
                <a:ea typeface="Arial"/>
                <a:cs typeface="Arial"/>
                <a:sym typeface="Arial"/>
              </a:rPr>
              <a:t>                   2000, 2002 for Port Hope</a:t>
            </a:r>
            <a:endParaRPr b="1" i="0" sz="2100" u="none" cap="none" strike="noStrike">
              <a:solidFill>
                <a:srgbClr val="000000"/>
              </a:solidFill>
              <a:highlight>
                <a:srgbClr val="FFF2CC"/>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100" u="none" cap="none" strike="noStrike">
              <a:solidFill>
                <a:srgbClr val="000000"/>
              </a:solidFill>
              <a:highlight>
                <a:srgbClr val="FFF2CC"/>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100" u="none" cap="none" strike="noStrike">
              <a:solidFill>
                <a:srgbClr val="000000"/>
              </a:solidFill>
              <a:highlight>
                <a:srgbClr val="FFF2CC"/>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100" u="none" cap="none" strike="noStrike">
              <a:solidFill>
                <a:srgbClr val="000000"/>
              </a:solidFill>
              <a:highlight>
                <a:srgbClr val="FFF2CC"/>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100" u="none" cap="none" strike="noStrike">
              <a:solidFill>
                <a:srgbClr val="000000"/>
              </a:solidFill>
              <a:highlight>
                <a:srgbClr val="FFF2CC"/>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100" u="none" cap="none" strike="noStrike">
              <a:solidFill>
                <a:srgbClr val="000000"/>
              </a:solidFill>
              <a:highlight>
                <a:srgbClr val="FFF2CC"/>
              </a:highlight>
              <a:latin typeface="Arial"/>
              <a:ea typeface="Arial"/>
              <a:cs typeface="Arial"/>
              <a:sym typeface="Arial"/>
            </a:endParaRPr>
          </a:p>
        </p:txBody>
      </p:sp>
      <p:sp>
        <p:nvSpPr>
          <p:cNvPr id="194" name="Google Shape;194;p25"/>
          <p:cNvSpPr txBox="1"/>
          <p:nvPr/>
        </p:nvSpPr>
        <p:spPr>
          <a:xfrm>
            <a:off x="360950" y="1451800"/>
            <a:ext cx="8229600" cy="49071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80000"/>
              </a:lnSpc>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a:t>
            </a:r>
            <a:r>
              <a:rPr b="1" i="0" lang="en-US" sz="1800" u="none" cap="none" strike="noStrike">
                <a:solidFill>
                  <a:srgbClr val="000000"/>
                </a:solidFill>
                <a:highlight>
                  <a:schemeClr val="lt1"/>
                </a:highlight>
                <a:latin typeface="Arial"/>
                <a:ea typeface="Arial"/>
                <a:cs typeface="Arial"/>
                <a:sym typeface="Arial"/>
              </a:rPr>
              <a:t>t</a:t>
            </a:r>
            <a:r>
              <a:rPr b="1" i="0" lang="en-US" sz="1700" u="none" cap="none" strike="noStrike">
                <a:solidFill>
                  <a:srgbClr val="000000"/>
                </a:solidFill>
                <a:highlight>
                  <a:schemeClr val="lt1"/>
                </a:highlight>
                <a:latin typeface="Arial"/>
                <a:ea typeface="Arial"/>
                <a:cs typeface="Arial"/>
                <a:sym typeface="Arial"/>
              </a:rPr>
              <a:t>he patterns of several cancer rates show cause for concern in that the patterns are consistent with environmental contamination.</a:t>
            </a:r>
            <a:endParaRPr b="1" i="0" sz="1700" u="none" cap="none" strike="noStrike">
              <a:solidFill>
                <a:srgbClr val="000000"/>
              </a:solidFill>
              <a:highlight>
                <a:schemeClr val="lt1"/>
              </a:highlight>
              <a:latin typeface="Arial"/>
              <a:ea typeface="Arial"/>
              <a:cs typeface="Arial"/>
              <a:sym typeface="Arial"/>
            </a:endParaRPr>
          </a:p>
          <a:p>
            <a:pPr indent="0" lvl="0" marL="457200" marR="0" rtl="0" algn="l">
              <a:lnSpc>
                <a:spcPct val="80000"/>
              </a:lnSpc>
              <a:spcBef>
                <a:spcPts val="0"/>
              </a:spcBef>
              <a:spcAft>
                <a:spcPts val="0"/>
              </a:spcAft>
              <a:buClr>
                <a:srgbClr val="000000"/>
              </a:buClr>
              <a:buSzPts val="1700"/>
              <a:buFont typeface="Arial"/>
              <a:buNone/>
            </a:pPr>
            <a:r>
              <a:t/>
            </a:r>
            <a:endParaRPr b="1" i="0" sz="1700" u="none" cap="none" strike="noStrike">
              <a:solidFill>
                <a:srgbClr val="000000"/>
              </a:solidFill>
              <a:highlight>
                <a:schemeClr val="lt1"/>
              </a:highlight>
              <a:latin typeface="Arial"/>
              <a:ea typeface="Arial"/>
              <a:cs typeface="Arial"/>
              <a:sym typeface="Arial"/>
            </a:endParaRPr>
          </a:p>
          <a:p>
            <a:pPr indent="-323850" lvl="0" marL="342900" marR="0" rtl="0" algn="l">
              <a:lnSpc>
                <a:spcPct val="80000"/>
              </a:lnSpc>
              <a:spcBef>
                <a:spcPts val="400"/>
              </a:spcBef>
              <a:spcAft>
                <a:spcPts val="0"/>
              </a:spcAft>
              <a:buClr>
                <a:srgbClr val="000000"/>
              </a:buClr>
              <a:buSzPts val="1700"/>
              <a:buFont typeface="Arial"/>
              <a:buChar char="•"/>
            </a:pPr>
            <a:r>
              <a:rPr b="1" i="0" lang="en-US" sz="1700" u="none" cap="none" strike="noStrike">
                <a:solidFill>
                  <a:srgbClr val="000000"/>
                </a:solidFill>
                <a:highlight>
                  <a:schemeClr val="lt1"/>
                </a:highlight>
                <a:latin typeface="Arial"/>
                <a:ea typeface="Arial"/>
                <a:cs typeface="Arial"/>
                <a:sym typeface="Arial"/>
              </a:rPr>
              <a:t>Certainly the raised leukemia rates, which were even higher before remediation are not reassuring.</a:t>
            </a:r>
            <a:endParaRPr b="1" i="0" sz="1700" u="none" cap="none" strike="noStrike">
              <a:solidFill>
                <a:srgbClr val="000000"/>
              </a:solidFill>
              <a:highlight>
                <a:schemeClr val="lt1"/>
              </a:highlight>
              <a:latin typeface="Arial"/>
              <a:ea typeface="Arial"/>
              <a:cs typeface="Arial"/>
              <a:sym typeface="Arial"/>
            </a:endParaRPr>
          </a:p>
          <a:p>
            <a:pPr indent="0" lvl="0" marL="457200" marR="0" rtl="0" algn="l">
              <a:lnSpc>
                <a:spcPct val="80000"/>
              </a:lnSpc>
              <a:spcBef>
                <a:spcPts val="400"/>
              </a:spcBef>
              <a:spcAft>
                <a:spcPts val="0"/>
              </a:spcAft>
              <a:buClr>
                <a:srgbClr val="000000"/>
              </a:buClr>
              <a:buSzPts val="1700"/>
              <a:buFont typeface="Arial"/>
              <a:buNone/>
            </a:pPr>
            <a:r>
              <a:t/>
            </a:r>
            <a:endParaRPr b="1" i="0" sz="1700" u="none" cap="none" strike="noStrike">
              <a:solidFill>
                <a:srgbClr val="000000"/>
              </a:solidFill>
              <a:highlight>
                <a:schemeClr val="lt1"/>
              </a:highlight>
              <a:latin typeface="Arial"/>
              <a:ea typeface="Arial"/>
              <a:cs typeface="Arial"/>
              <a:sym typeface="Arial"/>
            </a:endParaRPr>
          </a:p>
          <a:p>
            <a:pPr indent="-323850" lvl="0" marL="342900" marR="0" rtl="0" algn="l">
              <a:lnSpc>
                <a:spcPct val="80000"/>
              </a:lnSpc>
              <a:spcBef>
                <a:spcPts val="400"/>
              </a:spcBef>
              <a:spcAft>
                <a:spcPts val="0"/>
              </a:spcAft>
              <a:buClr>
                <a:srgbClr val="000000"/>
              </a:buClr>
              <a:buSzPts val="1700"/>
              <a:buFont typeface="Arial"/>
              <a:buChar char="•"/>
            </a:pPr>
            <a:r>
              <a:rPr b="1" i="0" lang="en-US" sz="1700" u="none" cap="none" strike="noStrike">
                <a:solidFill>
                  <a:srgbClr val="000000"/>
                </a:solidFill>
                <a:highlight>
                  <a:schemeClr val="lt1"/>
                </a:highlight>
                <a:latin typeface="Arial"/>
                <a:ea typeface="Arial"/>
                <a:cs typeface="Arial"/>
                <a:sym typeface="Arial"/>
              </a:rPr>
              <a:t>100 more female deaths than expected in the 1986-97 period due to circulatory disease…surprise finding requires further scrutiny.</a:t>
            </a:r>
            <a:endParaRPr b="1" i="0" sz="1700" u="none" cap="none" strike="noStrike">
              <a:solidFill>
                <a:srgbClr val="000000"/>
              </a:solidFill>
              <a:highlight>
                <a:schemeClr val="lt1"/>
              </a:highlight>
              <a:latin typeface="Arial"/>
              <a:ea typeface="Arial"/>
              <a:cs typeface="Arial"/>
              <a:sym typeface="Arial"/>
            </a:endParaRPr>
          </a:p>
          <a:p>
            <a:pPr indent="0" lvl="0" marL="457200" marR="0" rtl="0" algn="l">
              <a:lnSpc>
                <a:spcPct val="80000"/>
              </a:lnSpc>
              <a:spcBef>
                <a:spcPts val="400"/>
              </a:spcBef>
              <a:spcAft>
                <a:spcPts val="0"/>
              </a:spcAft>
              <a:buClr>
                <a:srgbClr val="000000"/>
              </a:buClr>
              <a:buSzPts val="1700"/>
              <a:buFont typeface="Arial"/>
              <a:buNone/>
            </a:pPr>
            <a:r>
              <a:t/>
            </a:r>
            <a:endParaRPr b="1" i="0" sz="1700" u="none" cap="none" strike="noStrike">
              <a:solidFill>
                <a:srgbClr val="000000"/>
              </a:solidFill>
              <a:highlight>
                <a:schemeClr val="lt1"/>
              </a:highlight>
              <a:latin typeface="Arial"/>
              <a:ea typeface="Arial"/>
              <a:cs typeface="Arial"/>
              <a:sym typeface="Arial"/>
            </a:endParaRPr>
          </a:p>
          <a:p>
            <a:pPr indent="-323850" lvl="0" marL="342900" marR="0" rtl="0" algn="l">
              <a:lnSpc>
                <a:spcPct val="80000"/>
              </a:lnSpc>
              <a:spcBef>
                <a:spcPts val="400"/>
              </a:spcBef>
              <a:spcAft>
                <a:spcPts val="0"/>
              </a:spcAft>
              <a:buClr>
                <a:srgbClr val="000000"/>
              </a:buClr>
              <a:buSzPts val="1700"/>
              <a:buFont typeface="Arial"/>
              <a:buChar char="•"/>
            </a:pPr>
            <a:r>
              <a:rPr b="1" i="0" lang="en-US" sz="1700" u="none" cap="none" strike="noStrike">
                <a:solidFill>
                  <a:srgbClr val="000000"/>
                </a:solidFill>
                <a:highlight>
                  <a:schemeClr val="lt1"/>
                </a:highlight>
                <a:latin typeface="Arial"/>
                <a:ea typeface="Arial"/>
                <a:cs typeface="Arial"/>
                <a:sym typeface="Arial"/>
              </a:rPr>
              <a:t>Findings suggest children experienced high cancer rates, particularly before 1986.</a:t>
            </a:r>
            <a:endParaRPr b="1" i="0" sz="1700" u="none" cap="none" strike="noStrike">
              <a:solidFill>
                <a:srgbClr val="000000"/>
              </a:solidFill>
              <a:highlight>
                <a:schemeClr val="lt1"/>
              </a:highlight>
              <a:latin typeface="Arial"/>
              <a:ea typeface="Arial"/>
              <a:cs typeface="Arial"/>
              <a:sym typeface="Arial"/>
            </a:endParaRPr>
          </a:p>
          <a:p>
            <a:pPr indent="0" lvl="0" marL="457200" marR="0" rtl="0" algn="l">
              <a:lnSpc>
                <a:spcPct val="80000"/>
              </a:lnSpc>
              <a:spcBef>
                <a:spcPts val="400"/>
              </a:spcBef>
              <a:spcAft>
                <a:spcPts val="0"/>
              </a:spcAft>
              <a:buClr>
                <a:srgbClr val="000000"/>
              </a:buClr>
              <a:buSzPts val="1700"/>
              <a:buFont typeface="Arial"/>
              <a:buNone/>
            </a:pPr>
            <a:r>
              <a:t/>
            </a:r>
            <a:endParaRPr b="1" i="0" sz="1700" u="none" cap="none" strike="noStrike">
              <a:solidFill>
                <a:srgbClr val="000000"/>
              </a:solidFill>
              <a:highlight>
                <a:schemeClr val="lt1"/>
              </a:highlight>
              <a:latin typeface="Arial"/>
              <a:ea typeface="Arial"/>
              <a:cs typeface="Arial"/>
              <a:sym typeface="Arial"/>
            </a:endParaRPr>
          </a:p>
          <a:p>
            <a:pPr indent="-323850" lvl="0" marL="342900" marR="0" rtl="0" algn="l">
              <a:lnSpc>
                <a:spcPct val="80000"/>
              </a:lnSpc>
              <a:spcBef>
                <a:spcPts val="400"/>
              </a:spcBef>
              <a:spcAft>
                <a:spcPts val="0"/>
              </a:spcAft>
              <a:buClr>
                <a:srgbClr val="000000"/>
              </a:buClr>
              <a:buSzPts val="1700"/>
              <a:buFont typeface="Arial"/>
              <a:buChar char="•"/>
            </a:pPr>
            <a:r>
              <a:rPr b="1" i="0" lang="en-US" sz="1700" u="none" cap="none" strike="noStrike">
                <a:solidFill>
                  <a:srgbClr val="000000"/>
                </a:solidFill>
                <a:highlight>
                  <a:schemeClr val="lt1"/>
                </a:highlight>
                <a:latin typeface="Arial"/>
                <a:ea typeface="Arial"/>
                <a:cs typeface="Arial"/>
                <a:sym typeface="Arial"/>
              </a:rPr>
              <a:t>The findings taken together show a pattern that is quite suggestive of an excess of brain cancer in Port Hope.</a:t>
            </a:r>
            <a:endParaRPr b="1" i="0" sz="1700" u="none" cap="none" strike="noStrike">
              <a:solidFill>
                <a:srgbClr val="000000"/>
              </a:solidFill>
              <a:highlight>
                <a:schemeClr val="lt1"/>
              </a:highlight>
              <a:latin typeface="Arial"/>
              <a:ea typeface="Arial"/>
              <a:cs typeface="Arial"/>
              <a:sym typeface="Arial"/>
            </a:endParaRPr>
          </a:p>
          <a:p>
            <a:pPr indent="0" lvl="0" marL="457200" marR="0" rtl="0" algn="l">
              <a:lnSpc>
                <a:spcPct val="80000"/>
              </a:lnSpc>
              <a:spcBef>
                <a:spcPts val="40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323850" lvl="0" marL="342900" marR="0" rtl="0" algn="l">
              <a:lnSpc>
                <a:spcPct val="80000"/>
              </a:lnSpc>
              <a:spcBef>
                <a:spcPts val="400"/>
              </a:spcBef>
              <a:spcAft>
                <a:spcPts val="0"/>
              </a:spcAft>
              <a:buClr>
                <a:srgbClr val="000000"/>
              </a:buClr>
              <a:buSzPts val="1700"/>
              <a:buFont typeface="Arial"/>
              <a:buChar char="•"/>
            </a:pPr>
            <a:r>
              <a:rPr b="1" i="0" lang="en-US" sz="1700" u="none" cap="none" strike="noStrike">
                <a:solidFill>
                  <a:srgbClr val="000000"/>
                </a:solidFill>
                <a:highlight>
                  <a:srgbClr val="FFF2CC"/>
                </a:highlight>
                <a:latin typeface="Arial"/>
                <a:ea typeface="Arial"/>
                <a:cs typeface="Arial"/>
                <a:sym typeface="Arial"/>
              </a:rPr>
              <a:t>Along with the brain cancer, colon cancer and some of the rare cancer results, the available evidence points to there being problems in Port Hope.</a:t>
            </a:r>
            <a:endParaRPr b="1" i="0" sz="1100" u="none" cap="none" strike="noStrike">
              <a:solidFill>
                <a:srgbClr val="000000"/>
              </a:solidFill>
              <a:highlight>
                <a:srgbClr val="FFF2CC"/>
              </a:highlight>
              <a:latin typeface="Arial"/>
              <a:ea typeface="Arial"/>
              <a:cs typeface="Arial"/>
              <a:sym typeface="Arial"/>
            </a:endParaRPr>
          </a:p>
          <a:p>
            <a:pPr indent="-342900" lvl="0" marL="342900" marR="0" rtl="0" algn="l">
              <a:lnSpc>
                <a:spcPct val="80000"/>
              </a:lnSpc>
              <a:spcBef>
                <a:spcPts val="400"/>
              </a:spcBef>
              <a:spcAft>
                <a:spcPts val="0"/>
              </a:spcAft>
              <a:buClr>
                <a:srgbClr val="000000"/>
              </a:buClr>
              <a:buSzPts val="2000"/>
              <a:buFont typeface="Arial"/>
              <a:buNone/>
            </a:pPr>
            <a:r>
              <a:rPr b="1" i="0" lang="en-US" sz="1700" u="none" cap="none" strike="noStrike">
                <a:solidFill>
                  <a:srgbClr val="000000"/>
                </a:solidFill>
                <a:highlight>
                  <a:srgbClr val="FFF2CC"/>
                </a:highlight>
                <a:latin typeface="Arial"/>
                <a:ea typeface="Arial"/>
                <a:cs typeface="Arial"/>
                <a:sym typeface="Arial"/>
              </a:rPr>
              <a:t>                                                      	</a:t>
            </a:r>
            <a:endParaRPr b="1" i="0" sz="1100" u="none" cap="none" strike="noStrike">
              <a:solidFill>
                <a:srgbClr val="000000"/>
              </a:solidFill>
              <a:highlight>
                <a:srgbClr val="FFF2CC"/>
              </a:highlight>
              <a:latin typeface="Arial"/>
              <a:ea typeface="Arial"/>
              <a:cs typeface="Arial"/>
              <a:sym typeface="Arial"/>
            </a:endParaRPr>
          </a:p>
          <a:p>
            <a:pPr indent="-349250" lvl="0" marL="457200" marR="0" rtl="0" algn="l">
              <a:lnSpc>
                <a:spcPct val="80000"/>
              </a:lnSpc>
              <a:spcBef>
                <a:spcPts val="400"/>
              </a:spcBef>
              <a:spcAft>
                <a:spcPts val="0"/>
              </a:spcAft>
              <a:buClr>
                <a:srgbClr val="000000"/>
              </a:buClr>
              <a:buSzPts val="1900"/>
              <a:buFont typeface="Arial"/>
              <a:buChar char="-"/>
            </a:pPr>
            <a:r>
              <a:rPr b="1" i="0" lang="en-US" sz="1900" u="none" cap="none" strike="noStrike">
                <a:solidFill>
                  <a:srgbClr val="000000"/>
                </a:solidFill>
                <a:latin typeface="Arial"/>
                <a:ea typeface="Arial"/>
                <a:cs typeface="Arial"/>
                <a:sym typeface="Arial"/>
              </a:rPr>
              <a:t>Epidemiologist Dr. Eric Mintz, 2004</a:t>
            </a:r>
            <a:endParaRPr b="1" i="0" sz="1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1700" u="none" cap="none" strike="noStrike">
              <a:solidFill>
                <a:srgbClr val="000000"/>
              </a:solidFill>
              <a:latin typeface="Arial"/>
              <a:ea typeface="Arial"/>
              <a:cs typeface="Arial"/>
              <a:sym typeface="Arial"/>
            </a:endParaRPr>
          </a:p>
        </p:txBody>
      </p:sp>
      <p:sp>
        <p:nvSpPr>
          <p:cNvPr id="195" name="Google Shape;195;p25"/>
          <p:cNvSpPr txBox="1"/>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
        <p:nvSpPr>
          <p:cNvPr id="196" name="Google Shape;196;p25"/>
          <p:cNvSpPr txBox="1"/>
          <p:nvPr>
            <p:ph idx="12" type="sldNum"/>
          </p:nvPr>
        </p:nvSpPr>
        <p:spPr>
          <a:xfrm>
            <a:off x="6553200" y="6245225"/>
            <a:ext cx="2133600" cy="4764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dk1"/>
              </a:buClr>
              <a:buSzPts val="1400"/>
              <a:buFont typeface="Arial"/>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000000"/>
      </a:dk2>
      <a:lt2>
        <a:srgbClr val="969696"/>
      </a:lt2>
      <a:accent1>
        <a:srgbClr val="FBDF53"/>
      </a:accent1>
      <a:accent2>
        <a:srgbClr val="FF9966"/>
      </a:accent2>
      <a:accent3>
        <a:srgbClr val="FFFFFF"/>
      </a:accent3>
      <a:accent4>
        <a:srgbClr val="FBDF53"/>
      </a:accent4>
      <a:accent5>
        <a:srgbClr val="FF9966"/>
      </a:accent5>
      <a:accent6>
        <a:srgbClr val="FFFFFF"/>
      </a:accent6>
      <a:hlink>
        <a:srgbClr val="CC3300"/>
      </a:hlink>
      <a:folHlink>
        <a:srgbClr val="9966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